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1" r:id="rId6"/>
    <p:sldId id="262" r:id="rId7"/>
    <p:sldId id="260" r:id="rId8"/>
    <p:sldId id="263" r:id="rId9"/>
    <p:sldId id="264" r:id="rId10"/>
    <p:sldId id="265" r:id="rId11"/>
    <p:sldId id="267" r:id="rId12"/>
    <p:sldId id="266" r:id="rId13"/>
    <p:sldId id="268" r:id="rId14"/>
    <p:sldId id="271" r:id="rId15"/>
    <p:sldId id="270" r:id="rId16"/>
  </p:sldIdLst>
  <p:sldSz cx="9144000" cy="5143500" type="screen16x9"/>
  <p:notesSz cx="6858000" cy="9144000"/>
  <p:embeddedFontLst>
    <p:embeddedFont>
      <p:font typeface="IBM Plex Sans Arabic" panose="020B0604020202020204" charset="-78"/>
      <p:regular r:id="rId18"/>
      <p:bold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2D0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jpg>
</file>

<file path=ppt/media/image21.png>
</file>

<file path=ppt/media/image3.jpg>
</file>

<file path=ppt/media/image4.png>
</file>

<file path=ppt/media/image5.jpeg>
</file>

<file path=ppt/media/image6.jpg>
</file>

<file path=ppt/media/image7.jp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23"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ar-EG" dirty="0"/>
              <a:t>محمد فؤاد</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2e970fdd1f23daa2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 name="Google Shape;255;g2e970fdd1f23daa2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109b299f25_1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109b299f25_1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2e970fdd1f23daa2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2e970fdd1f23daa2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2e970fdd1f23daa2_1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2e970fdd1f23daa2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a:extLst>
            <a:ext uri="{FF2B5EF4-FFF2-40B4-BE49-F238E27FC236}">
              <a16:creationId xmlns:a16="http://schemas.microsoft.com/office/drawing/2014/main" id="{FB406075-7CA9-DF53-CB4A-8AE5051834BC}"/>
            </a:ext>
          </a:extLst>
        </p:cNvPr>
        <p:cNvGrpSpPr/>
        <p:nvPr/>
      </p:nvGrpSpPr>
      <p:grpSpPr>
        <a:xfrm>
          <a:off x="0" y="0"/>
          <a:ext cx="0" cy="0"/>
          <a:chOff x="0" y="0"/>
          <a:chExt cx="0" cy="0"/>
        </a:xfrm>
      </p:grpSpPr>
      <p:sp>
        <p:nvSpPr>
          <p:cNvPr id="266" name="Google Shape;266;g3109b299f25_1_172:notes">
            <a:extLst>
              <a:ext uri="{FF2B5EF4-FFF2-40B4-BE49-F238E27FC236}">
                <a16:creationId xmlns:a16="http://schemas.microsoft.com/office/drawing/2014/main" id="{962E3424-A566-1D2A-7867-1B3AD34E55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109b299f25_1_172:notes">
            <a:extLst>
              <a:ext uri="{FF2B5EF4-FFF2-40B4-BE49-F238E27FC236}">
                <a16:creationId xmlns:a16="http://schemas.microsoft.com/office/drawing/2014/main" id="{F7E0DD6C-DAA6-C794-C0EA-C4CC727D9F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872282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3109b299f25_1_178:notes"/>
          <p:cNvSpPr>
            <a:spLocks noGrp="1" noRot="1" noChangeAspect="1"/>
          </p:cNvSpPr>
          <p:nvPr>
            <p:ph type="sldImg" idx="2"/>
          </p:nvPr>
        </p:nvSpPr>
        <p:spPr>
          <a:xfrm>
            <a:off x="381323"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3109b299f25_1_1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2f7a7acd10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2f7a7acd10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ar-EG"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f7f41eea15_0_0:notes"/>
          <p:cNvSpPr>
            <a:spLocks noGrp="1" noRot="1" noChangeAspect="1"/>
          </p:cNvSpPr>
          <p:nvPr>
            <p:ph type="sldImg" idx="2"/>
          </p:nvPr>
        </p:nvSpPr>
        <p:spPr>
          <a:xfrm>
            <a:off x="381323"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f7f41eea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3109b299f25_1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3109b299f25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ar-EG"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3109b299f2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3109b299f2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3109b299f25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3109b299f25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ar-EG" b="1" dirty="0">
              <a:solidFill>
                <a:srgbClr val="FFFFFF"/>
              </a:solidFill>
              <a:latin typeface="IBM Plex Sans Arabic"/>
              <a:ea typeface="IBM Plex Sans Arabic"/>
              <a:cs typeface="IBM Plex Sans Arabic"/>
              <a:sym typeface="IBM Plex Sans Arabic"/>
            </a:endParaRP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109b299f25_1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109b299f25_1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3109b299f25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3109b299f25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e970fdd1f23daa2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e970fdd1f23daa2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121437"/>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pic>
        <p:nvPicPr>
          <p:cNvPr id="11" name="Google Shape;11;p2"/>
          <p:cNvPicPr preferRelativeResize="0"/>
          <p:nvPr/>
        </p:nvPicPr>
        <p:blipFill rotWithShape="1">
          <a:blip r:embed="rId2">
            <a:alphaModFix amt="70000"/>
          </a:blip>
          <a:srcRect l="25423"/>
          <a:stretch/>
        </p:blipFill>
        <p:spPr>
          <a:xfrm>
            <a:off x="0" y="2189175"/>
            <a:ext cx="3296077" cy="2954326"/>
          </a:xfrm>
          <a:prstGeom prst="rect">
            <a:avLst/>
          </a:prstGeom>
          <a:noFill/>
          <a:ln>
            <a:noFill/>
          </a:ln>
        </p:spPr>
      </p:pic>
      <p:pic>
        <p:nvPicPr>
          <p:cNvPr id="12" name="Google Shape;12;p2"/>
          <p:cNvPicPr preferRelativeResize="0"/>
          <p:nvPr/>
        </p:nvPicPr>
        <p:blipFill>
          <a:blip r:embed="rId3">
            <a:alphaModFix/>
          </a:blip>
          <a:stretch>
            <a:fillRect/>
          </a:stretch>
        </p:blipFill>
        <p:spPr>
          <a:xfrm>
            <a:off x="205625" y="179175"/>
            <a:ext cx="1052600" cy="285776"/>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rgbClr val="121437"/>
        </a:solid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pic>
        <p:nvPicPr>
          <p:cNvPr id="16" name="Google Shape;16;p3"/>
          <p:cNvPicPr preferRelativeResize="0"/>
          <p:nvPr/>
        </p:nvPicPr>
        <p:blipFill rotWithShape="1">
          <a:blip r:embed="rId2">
            <a:alphaModFix amt="60000"/>
          </a:blip>
          <a:srcRect b="46452"/>
          <a:stretch/>
        </p:blipFill>
        <p:spPr>
          <a:xfrm>
            <a:off x="0" y="3561496"/>
            <a:ext cx="4419599" cy="1581999"/>
          </a:xfrm>
          <a:prstGeom prst="rect">
            <a:avLst/>
          </a:prstGeom>
          <a:noFill/>
          <a:ln>
            <a:noFill/>
          </a:ln>
        </p:spPr>
      </p:pic>
      <p:pic>
        <p:nvPicPr>
          <p:cNvPr id="17" name="Google Shape;17;p3"/>
          <p:cNvPicPr preferRelativeResize="0"/>
          <p:nvPr/>
        </p:nvPicPr>
        <p:blipFill>
          <a:blip r:embed="rId3">
            <a:alphaModFix/>
          </a:blip>
          <a:stretch>
            <a:fillRect/>
          </a:stretch>
        </p:blipFill>
        <p:spPr>
          <a:xfrm>
            <a:off x="205625" y="179175"/>
            <a:ext cx="1052600" cy="28577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6" name="Google Shape;26;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3" name="Google Shape;33;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6" name="Google Shape;36;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txBox="1">
            <a:spLocks noGrp="1"/>
          </p:cNvSpPr>
          <p:nvPr>
            <p:ph type="title"/>
          </p:nvPr>
        </p:nvSpPr>
        <p:spPr>
          <a:xfrm>
            <a:off x="265500" y="1233175"/>
            <a:ext cx="40449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0" name="Google Shape;40;p9"/>
          <p:cNvSpPr txBox="1">
            <a:spLocks noGrp="1"/>
          </p:cNvSpPr>
          <p:nvPr>
            <p:ph type="subTitle" idx="1"/>
          </p:nvPr>
        </p:nvSpPr>
        <p:spPr>
          <a:xfrm>
            <a:off x="265500" y="2803075"/>
            <a:ext cx="40449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1" name="Google Shape;41;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1700" y="4230575"/>
            <a:ext cx="59991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a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IBM Plex Sans Arabic"/>
              <a:buNone/>
              <a:defRPr sz="2800">
                <a:solidFill>
                  <a:schemeClr val="dk1"/>
                </a:solidFill>
                <a:latin typeface="IBM Plex Sans Arabic"/>
                <a:ea typeface="IBM Plex Sans Arabic"/>
                <a:cs typeface="IBM Plex Sans Arabic"/>
                <a:sym typeface="IBM Plex Sans Arabic"/>
              </a:defRPr>
            </a:lvl1pPr>
            <a:lvl2pPr lvl="1">
              <a:spcBef>
                <a:spcPts val="0"/>
              </a:spcBef>
              <a:spcAft>
                <a:spcPts val="0"/>
              </a:spcAft>
              <a:buClr>
                <a:schemeClr val="dk1"/>
              </a:buClr>
              <a:buSzPts val="2800"/>
              <a:buFont typeface="IBM Plex Sans Arabic"/>
              <a:buNone/>
              <a:defRPr sz="2800">
                <a:solidFill>
                  <a:schemeClr val="dk1"/>
                </a:solidFill>
                <a:latin typeface="IBM Plex Sans Arabic"/>
                <a:ea typeface="IBM Plex Sans Arabic"/>
                <a:cs typeface="IBM Plex Sans Arabic"/>
                <a:sym typeface="IBM Plex Sans Arabic"/>
              </a:defRPr>
            </a:lvl2pPr>
            <a:lvl3pPr lvl="2">
              <a:spcBef>
                <a:spcPts val="0"/>
              </a:spcBef>
              <a:spcAft>
                <a:spcPts val="0"/>
              </a:spcAft>
              <a:buClr>
                <a:schemeClr val="dk1"/>
              </a:buClr>
              <a:buSzPts val="2800"/>
              <a:buFont typeface="IBM Plex Sans Arabic"/>
              <a:buNone/>
              <a:defRPr sz="2800">
                <a:solidFill>
                  <a:schemeClr val="dk1"/>
                </a:solidFill>
                <a:latin typeface="IBM Plex Sans Arabic"/>
                <a:ea typeface="IBM Plex Sans Arabic"/>
                <a:cs typeface="IBM Plex Sans Arabic"/>
                <a:sym typeface="IBM Plex Sans Arabic"/>
              </a:defRPr>
            </a:lvl3pPr>
            <a:lvl4pPr lvl="3">
              <a:spcBef>
                <a:spcPts val="0"/>
              </a:spcBef>
              <a:spcAft>
                <a:spcPts val="0"/>
              </a:spcAft>
              <a:buClr>
                <a:schemeClr val="dk1"/>
              </a:buClr>
              <a:buSzPts val="2800"/>
              <a:buFont typeface="IBM Plex Sans Arabic"/>
              <a:buNone/>
              <a:defRPr sz="2800">
                <a:solidFill>
                  <a:schemeClr val="dk1"/>
                </a:solidFill>
                <a:latin typeface="IBM Plex Sans Arabic"/>
                <a:ea typeface="IBM Plex Sans Arabic"/>
                <a:cs typeface="IBM Plex Sans Arabic"/>
                <a:sym typeface="IBM Plex Sans Arabic"/>
              </a:defRPr>
            </a:lvl4pPr>
            <a:lvl5pPr lvl="4">
              <a:spcBef>
                <a:spcPts val="0"/>
              </a:spcBef>
              <a:spcAft>
                <a:spcPts val="0"/>
              </a:spcAft>
              <a:buClr>
                <a:schemeClr val="dk1"/>
              </a:buClr>
              <a:buSzPts val="2800"/>
              <a:buFont typeface="IBM Plex Sans Arabic"/>
              <a:buNone/>
              <a:defRPr sz="2800">
                <a:solidFill>
                  <a:schemeClr val="dk1"/>
                </a:solidFill>
                <a:latin typeface="IBM Plex Sans Arabic"/>
                <a:ea typeface="IBM Plex Sans Arabic"/>
                <a:cs typeface="IBM Plex Sans Arabic"/>
                <a:sym typeface="IBM Plex Sans Arabic"/>
              </a:defRPr>
            </a:lvl5pPr>
            <a:lvl6pPr lvl="5">
              <a:spcBef>
                <a:spcPts val="0"/>
              </a:spcBef>
              <a:spcAft>
                <a:spcPts val="0"/>
              </a:spcAft>
              <a:buClr>
                <a:schemeClr val="dk1"/>
              </a:buClr>
              <a:buSzPts val="2800"/>
              <a:buFont typeface="IBM Plex Sans Arabic"/>
              <a:buNone/>
              <a:defRPr sz="2800">
                <a:solidFill>
                  <a:schemeClr val="dk1"/>
                </a:solidFill>
                <a:latin typeface="IBM Plex Sans Arabic"/>
                <a:ea typeface="IBM Plex Sans Arabic"/>
                <a:cs typeface="IBM Plex Sans Arabic"/>
                <a:sym typeface="IBM Plex Sans Arabic"/>
              </a:defRPr>
            </a:lvl6pPr>
            <a:lvl7pPr lvl="6">
              <a:spcBef>
                <a:spcPts val="0"/>
              </a:spcBef>
              <a:spcAft>
                <a:spcPts val="0"/>
              </a:spcAft>
              <a:buClr>
                <a:schemeClr val="dk1"/>
              </a:buClr>
              <a:buSzPts val="2800"/>
              <a:buFont typeface="IBM Plex Sans Arabic"/>
              <a:buNone/>
              <a:defRPr sz="2800">
                <a:solidFill>
                  <a:schemeClr val="dk1"/>
                </a:solidFill>
                <a:latin typeface="IBM Plex Sans Arabic"/>
                <a:ea typeface="IBM Plex Sans Arabic"/>
                <a:cs typeface="IBM Plex Sans Arabic"/>
                <a:sym typeface="IBM Plex Sans Arabic"/>
              </a:defRPr>
            </a:lvl7pPr>
            <a:lvl8pPr lvl="7">
              <a:spcBef>
                <a:spcPts val="0"/>
              </a:spcBef>
              <a:spcAft>
                <a:spcPts val="0"/>
              </a:spcAft>
              <a:buClr>
                <a:schemeClr val="dk1"/>
              </a:buClr>
              <a:buSzPts val="2800"/>
              <a:buFont typeface="IBM Plex Sans Arabic"/>
              <a:buNone/>
              <a:defRPr sz="2800">
                <a:solidFill>
                  <a:schemeClr val="dk1"/>
                </a:solidFill>
                <a:latin typeface="IBM Plex Sans Arabic"/>
                <a:ea typeface="IBM Plex Sans Arabic"/>
                <a:cs typeface="IBM Plex Sans Arabic"/>
                <a:sym typeface="IBM Plex Sans Arabic"/>
              </a:defRPr>
            </a:lvl8pPr>
            <a:lvl9pPr lvl="8">
              <a:spcBef>
                <a:spcPts val="0"/>
              </a:spcBef>
              <a:spcAft>
                <a:spcPts val="0"/>
              </a:spcAft>
              <a:buClr>
                <a:schemeClr val="dk1"/>
              </a:buClr>
              <a:buSzPts val="2800"/>
              <a:buFont typeface="IBM Plex Sans Arabic"/>
              <a:buNone/>
              <a:defRPr sz="2800">
                <a:solidFill>
                  <a:schemeClr val="dk1"/>
                </a:solidFill>
                <a:latin typeface="IBM Plex Sans Arabic"/>
                <a:ea typeface="IBM Plex Sans Arabic"/>
                <a:cs typeface="IBM Plex Sans Arabic"/>
                <a:sym typeface="IBM Plex Sans Arabic"/>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IBM Plex Sans Arabic"/>
              <a:buChar char="●"/>
              <a:defRPr sz="1800">
                <a:solidFill>
                  <a:schemeClr val="dk2"/>
                </a:solidFill>
                <a:latin typeface="IBM Plex Sans Arabic"/>
                <a:ea typeface="IBM Plex Sans Arabic"/>
                <a:cs typeface="IBM Plex Sans Arabic"/>
                <a:sym typeface="IBM Plex Sans Arabic"/>
              </a:defRPr>
            </a:lvl1pPr>
            <a:lvl2pPr marL="914400" lvl="1" indent="-317500">
              <a:lnSpc>
                <a:spcPct val="115000"/>
              </a:lnSpc>
              <a:spcBef>
                <a:spcPts val="0"/>
              </a:spcBef>
              <a:spcAft>
                <a:spcPts val="0"/>
              </a:spcAft>
              <a:buClr>
                <a:schemeClr val="dk2"/>
              </a:buClr>
              <a:buSzPts val="1400"/>
              <a:buFont typeface="IBM Plex Sans Arabic"/>
              <a:buChar char="○"/>
              <a:defRPr>
                <a:solidFill>
                  <a:schemeClr val="dk2"/>
                </a:solidFill>
                <a:latin typeface="IBM Plex Sans Arabic"/>
                <a:ea typeface="IBM Plex Sans Arabic"/>
                <a:cs typeface="IBM Plex Sans Arabic"/>
                <a:sym typeface="IBM Plex Sans Arabic"/>
              </a:defRPr>
            </a:lvl2pPr>
            <a:lvl3pPr marL="1371600" lvl="2" indent="-317500">
              <a:lnSpc>
                <a:spcPct val="115000"/>
              </a:lnSpc>
              <a:spcBef>
                <a:spcPts val="0"/>
              </a:spcBef>
              <a:spcAft>
                <a:spcPts val="0"/>
              </a:spcAft>
              <a:buClr>
                <a:schemeClr val="dk2"/>
              </a:buClr>
              <a:buSzPts val="1400"/>
              <a:buFont typeface="IBM Plex Sans Arabic"/>
              <a:buChar char="■"/>
              <a:defRPr>
                <a:solidFill>
                  <a:schemeClr val="dk2"/>
                </a:solidFill>
                <a:latin typeface="IBM Plex Sans Arabic"/>
                <a:ea typeface="IBM Plex Sans Arabic"/>
                <a:cs typeface="IBM Plex Sans Arabic"/>
                <a:sym typeface="IBM Plex Sans Arabic"/>
              </a:defRPr>
            </a:lvl3pPr>
            <a:lvl4pPr marL="1828800" lvl="3" indent="-317500">
              <a:lnSpc>
                <a:spcPct val="115000"/>
              </a:lnSpc>
              <a:spcBef>
                <a:spcPts val="0"/>
              </a:spcBef>
              <a:spcAft>
                <a:spcPts val="0"/>
              </a:spcAft>
              <a:buClr>
                <a:schemeClr val="dk2"/>
              </a:buClr>
              <a:buSzPts val="1400"/>
              <a:buFont typeface="IBM Plex Sans Arabic"/>
              <a:buChar char="●"/>
              <a:defRPr>
                <a:solidFill>
                  <a:schemeClr val="dk2"/>
                </a:solidFill>
                <a:latin typeface="IBM Plex Sans Arabic"/>
                <a:ea typeface="IBM Plex Sans Arabic"/>
                <a:cs typeface="IBM Plex Sans Arabic"/>
                <a:sym typeface="IBM Plex Sans Arabic"/>
              </a:defRPr>
            </a:lvl4pPr>
            <a:lvl5pPr marL="2286000" lvl="4" indent="-317500">
              <a:lnSpc>
                <a:spcPct val="115000"/>
              </a:lnSpc>
              <a:spcBef>
                <a:spcPts val="0"/>
              </a:spcBef>
              <a:spcAft>
                <a:spcPts val="0"/>
              </a:spcAft>
              <a:buClr>
                <a:schemeClr val="dk2"/>
              </a:buClr>
              <a:buSzPts val="1400"/>
              <a:buFont typeface="IBM Plex Sans Arabic"/>
              <a:buChar char="○"/>
              <a:defRPr>
                <a:solidFill>
                  <a:schemeClr val="dk2"/>
                </a:solidFill>
                <a:latin typeface="IBM Plex Sans Arabic"/>
                <a:ea typeface="IBM Plex Sans Arabic"/>
                <a:cs typeface="IBM Plex Sans Arabic"/>
                <a:sym typeface="IBM Plex Sans Arabic"/>
              </a:defRPr>
            </a:lvl5pPr>
            <a:lvl6pPr marL="2743200" lvl="5" indent="-317500">
              <a:lnSpc>
                <a:spcPct val="115000"/>
              </a:lnSpc>
              <a:spcBef>
                <a:spcPts val="0"/>
              </a:spcBef>
              <a:spcAft>
                <a:spcPts val="0"/>
              </a:spcAft>
              <a:buClr>
                <a:schemeClr val="dk2"/>
              </a:buClr>
              <a:buSzPts val="1400"/>
              <a:buFont typeface="IBM Plex Sans Arabic"/>
              <a:buChar char="■"/>
              <a:defRPr>
                <a:solidFill>
                  <a:schemeClr val="dk2"/>
                </a:solidFill>
                <a:latin typeface="IBM Plex Sans Arabic"/>
                <a:ea typeface="IBM Plex Sans Arabic"/>
                <a:cs typeface="IBM Plex Sans Arabic"/>
                <a:sym typeface="IBM Plex Sans Arabic"/>
              </a:defRPr>
            </a:lvl6pPr>
            <a:lvl7pPr marL="3200400" lvl="6" indent="-317500">
              <a:lnSpc>
                <a:spcPct val="115000"/>
              </a:lnSpc>
              <a:spcBef>
                <a:spcPts val="0"/>
              </a:spcBef>
              <a:spcAft>
                <a:spcPts val="0"/>
              </a:spcAft>
              <a:buClr>
                <a:schemeClr val="dk2"/>
              </a:buClr>
              <a:buSzPts val="1400"/>
              <a:buFont typeface="IBM Plex Sans Arabic"/>
              <a:buChar char="●"/>
              <a:defRPr>
                <a:solidFill>
                  <a:schemeClr val="dk2"/>
                </a:solidFill>
                <a:latin typeface="IBM Plex Sans Arabic"/>
                <a:ea typeface="IBM Plex Sans Arabic"/>
                <a:cs typeface="IBM Plex Sans Arabic"/>
                <a:sym typeface="IBM Plex Sans Arabic"/>
              </a:defRPr>
            </a:lvl7pPr>
            <a:lvl8pPr marL="3657600" lvl="7" indent="-317500">
              <a:lnSpc>
                <a:spcPct val="115000"/>
              </a:lnSpc>
              <a:spcBef>
                <a:spcPts val="0"/>
              </a:spcBef>
              <a:spcAft>
                <a:spcPts val="0"/>
              </a:spcAft>
              <a:buClr>
                <a:schemeClr val="dk2"/>
              </a:buClr>
              <a:buSzPts val="1400"/>
              <a:buFont typeface="IBM Plex Sans Arabic"/>
              <a:buChar char="○"/>
              <a:defRPr>
                <a:solidFill>
                  <a:schemeClr val="dk2"/>
                </a:solidFill>
                <a:latin typeface="IBM Plex Sans Arabic"/>
                <a:ea typeface="IBM Plex Sans Arabic"/>
                <a:cs typeface="IBM Plex Sans Arabic"/>
                <a:sym typeface="IBM Plex Sans Arabic"/>
              </a:defRPr>
            </a:lvl8pPr>
            <a:lvl9pPr marL="4114800" lvl="8" indent="-317500">
              <a:lnSpc>
                <a:spcPct val="115000"/>
              </a:lnSpc>
              <a:spcBef>
                <a:spcPts val="0"/>
              </a:spcBef>
              <a:spcAft>
                <a:spcPts val="0"/>
              </a:spcAft>
              <a:buClr>
                <a:schemeClr val="dk2"/>
              </a:buClr>
              <a:buSzPts val="1400"/>
              <a:buFont typeface="IBM Plex Sans Arabic"/>
              <a:buChar char="■"/>
              <a:defRPr>
                <a:solidFill>
                  <a:schemeClr val="dk2"/>
                </a:solidFill>
                <a:latin typeface="IBM Plex Sans Arabic"/>
                <a:ea typeface="IBM Plex Sans Arabic"/>
                <a:cs typeface="IBM Plex Sans Arabic"/>
                <a:sym typeface="IBM Plex Sans Arabic"/>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a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1.xml"/><Relationship Id="rId5" Type="http://schemas.openxmlformats.org/officeDocument/2006/relationships/image" Target="../media/image4.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3" Type="http://schemas.openxmlformats.org/officeDocument/2006/relationships/hyperlink" Target="https://drive.google.com/drive/folders/1RJb1rCp_QXDgs7q736Ol1ObplTyZNmOf?usp=sharing"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hyperlink" Target="https://www.youtube.com/watch?v=ANDhklpW7Ug"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rive.google.com/drive/folders/1D1cgI6RP3zvUYed3av33BnLVSoChTBIl?usp=sharing"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jpeg"/><Relationship Id="rId5" Type="http://schemas.openxmlformats.org/officeDocument/2006/relationships/image" Target="../media/image7.jpg"/><Relationship Id="rId4" Type="http://schemas.openxmlformats.org/officeDocument/2006/relationships/image" Target="../media/image6.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s://youtu.be/IDkGALtbcn8?si=sn5Zn0enlSc0mxmL" TargetMode="Externa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5"/>
        <p:cNvGrpSpPr/>
        <p:nvPr/>
      </p:nvGrpSpPr>
      <p:grpSpPr>
        <a:xfrm>
          <a:off x="0" y="0"/>
          <a:ext cx="0" cy="0"/>
          <a:chOff x="0" y="0"/>
          <a:chExt cx="0" cy="0"/>
        </a:xfrm>
      </p:grpSpPr>
      <p:sp>
        <p:nvSpPr>
          <p:cNvPr id="56" name="Google Shape;56;p13"/>
          <p:cNvSpPr/>
          <p:nvPr/>
        </p:nvSpPr>
        <p:spPr>
          <a:xfrm>
            <a:off x="0" y="-7575"/>
            <a:ext cx="9144000" cy="5143500"/>
          </a:xfrm>
          <a:prstGeom prst="rect">
            <a:avLst/>
          </a:prstGeom>
          <a:solidFill>
            <a:srgbClr val="000000">
              <a:alpha val="3620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IBM Plex Sans Arabic"/>
              <a:ea typeface="IBM Plex Sans Arabic"/>
              <a:cs typeface="IBM Plex Sans Arabic"/>
              <a:sym typeface="IBM Plex Sans Arabic"/>
            </a:endParaRPr>
          </a:p>
        </p:txBody>
      </p:sp>
      <p:pic>
        <p:nvPicPr>
          <p:cNvPr id="57" name="Google Shape;57;p13"/>
          <p:cNvPicPr preferRelativeResize="0"/>
          <p:nvPr/>
        </p:nvPicPr>
        <p:blipFill>
          <a:blip r:embed="rId4">
            <a:alphaModFix/>
          </a:blip>
          <a:stretch>
            <a:fillRect/>
          </a:stretch>
        </p:blipFill>
        <p:spPr>
          <a:xfrm>
            <a:off x="3197551" y="691252"/>
            <a:ext cx="2748902" cy="746299"/>
          </a:xfrm>
          <a:prstGeom prst="rect">
            <a:avLst/>
          </a:prstGeom>
          <a:noFill/>
          <a:ln>
            <a:noFill/>
          </a:ln>
        </p:spPr>
      </p:pic>
      <p:pic>
        <p:nvPicPr>
          <p:cNvPr id="60" name="Google Shape;60;p13"/>
          <p:cNvPicPr preferRelativeResize="0"/>
          <p:nvPr/>
        </p:nvPicPr>
        <p:blipFill>
          <a:blip r:embed="rId5">
            <a:alphaModFix/>
          </a:blip>
          <a:stretch>
            <a:fillRect/>
          </a:stretch>
        </p:blipFill>
        <p:spPr>
          <a:xfrm>
            <a:off x="313225" y="4618400"/>
            <a:ext cx="4504550" cy="347500"/>
          </a:xfrm>
          <a:prstGeom prst="rect">
            <a:avLst/>
          </a:prstGeom>
          <a:noFill/>
          <a:ln>
            <a:noFill/>
          </a:ln>
        </p:spPr>
      </p:pic>
      <p:sp>
        <p:nvSpPr>
          <p:cNvPr id="2" name="Google Shape;59;p13">
            <a:extLst>
              <a:ext uri="{FF2B5EF4-FFF2-40B4-BE49-F238E27FC236}">
                <a16:creationId xmlns:a16="http://schemas.microsoft.com/office/drawing/2014/main" id="{11649838-61CC-DC24-BA00-1D88A394515D}"/>
              </a:ext>
            </a:extLst>
          </p:cNvPr>
          <p:cNvSpPr txBox="1">
            <a:spLocks/>
          </p:cNvSpPr>
          <p:nvPr/>
        </p:nvSpPr>
        <p:spPr>
          <a:xfrm>
            <a:off x="60174" y="2303550"/>
            <a:ext cx="3873389" cy="536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1pPr>
            <a:lvl2pPr marR="0" lvl="1"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2pPr>
            <a:lvl3pPr marR="0" lvl="2"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3pPr>
            <a:lvl4pPr marR="0" lvl="3"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4pPr>
            <a:lvl5pPr marR="0" lvl="4"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5pPr>
            <a:lvl6pPr marR="0" lvl="5"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6pPr>
            <a:lvl7pPr marR="0" lvl="6"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7pPr>
            <a:lvl8pPr marR="0" lvl="7"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8pPr>
            <a:lvl9pPr marR="0" lvl="8"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9pPr>
          </a:lstStyle>
          <a:p>
            <a:pPr algn="ctr" rtl="1">
              <a:buSzPct val="39285"/>
            </a:pPr>
            <a:r>
              <a:rPr lang="en-US" sz="3200" dirty="0">
                <a:solidFill>
                  <a:schemeClr val="lt1"/>
                </a:solidFill>
              </a:rPr>
              <a:t>Football Vision Pro</a:t>
            </a:r>
          </a:p>
        </p:txBody>
      </p:sp>
      <p:sp>
        <p:nvSpPr>
          <p:cNvPr id="4" name="Google Shape;59;p13">
            <a:extLst>
              <a:ext uri="{FF2B5EF4-FFF2-40B4-BE49-F238E27FC236}">
                <a16:creationId xmlns:a16="http://schemas.microsoft.com/office/drawing/2014/main" id="{0342F411-837D-809F-3414-230B78DDCCAC}"/>
              </a:ext>
            </a:extLst>
          </p:cNvPr>
          <p:cNvSpPr txBox="1">
            <a:spLocks/>
          </p:cNvSpPr>
          <p:nvPr/>
        </p:nvSpPr>
        <p:spPr>
          <a:xfrm>
            <a:off x="178711" y="2766836"/>
            <a:ext cx="3445022" cy="3836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1pPr>
            <a:lvl2pPr marR="0" lvl="1"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2pPr>
            <a:lvl3pPr marR="0" lvl="2"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3pPr>
            <a:lvl4pPr marR="0" lvl="3"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4pPr>
            <a:lvl5pPr marR="0" lvl="4"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5pPr>
            <a:lvl6pPr marR="0" lvl="5"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6pPr>
            <a:lvl7pPr marR="0" lvl="6"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7pPr>
            <a:lvl8pPr marR="0" lvl="7"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8pPr>
            <a:lvl9pPr marR="0" lvl="8" algn="l" rtl="0">
              <a:lnSpc>
                <a:spcPct val="100000"/>
              </a:lnSpc>
              <a:spcBef>
                <a:spcPts val="0"/>
              </a:spcBef>
              <a:spcAft>
                <a:spcPts val="0"/>
              </a:spcAft>
              <a:buClr>
                <a:schemeClr val="dk1"/>
              </a:buClr>
              <a:buSzPts val="2800"/>
              <a:buFont typeface="IBM Plex Sans Arabic"/>
              <a:buNone/>
              <a:defRPr sz="2800" b="0" i="0" u="none" strike="noStrike" cap="none">
                <a:solidFill>
                  <a:schemeClr val="dk1"/>
                </a:solidFill>
                <a:latin typeface="IBM Plex Sans Arabic"/>
                <a:ea typeface="IBM Plex Sans Arabic"/>
                <a:cs typeface="IBM Plex Sans Arabic"/>
                <a:sym typeface="IBM Plex Sans Arabic"/>
              </a:defRPr>
            </a:lvl9pPr>
          </a:lstStyle>
          <a:p>
            <a:pPr algn="ctr" rtl="1">
              <a:buSzPct val="39285"/>
              <a:buFont typeface="Arial"/>
              <a:buNone/>
            </a:pPr>
            <a:r>
              <a:rPr lang="en-US" sz="2400" dirty="0">
                <a:solidFill>
                  <a:schemeClr val="lt1"/>
                </a:solidFill>
              </a:rPr>
              <a:t>Rumbling </a:t>
            </a:r>
            <a:r>
              <a:rPr lang="en-US" sz="2500" dirty="0">
                <a:solidFill>
                  <a:schemeClr val="lt1"/>
                </a:solidFill>
              </a:rPr>
              <a:t>Games</a:t>
            </a:r>
            <a:r>
              <a:rPr lang="en-US" sz="2400" dirty="0">
                <a:solidFill>
                  <a:schemeClr val="lt1"/>
                </a:solidFill>
              </a:rPr>
              <a:t> Team</a:t>
            </a:r>
            <a:endParaRPr lang="ar-EG" sz="2400" dirty="0">
              <a:solidFill>
                <a:srgbClr val="FFFFFF"/>
              </a:solidFill>
            </a:endParaRPr>
          </a:p>
        </p:txBody>
      </p:sp>
      <p:cxnSp>
        <p:nvCxnSpPr>
          <p:cNvPr id="6" name="Straight Connector 5">
            <a:extLst>
              <a:ext uri="{FF2B5EF4-FFF2-40B4-BE49-F238E27FC236}">
                <a16:creationId xmlns:a16="http://schemas.microsoft.com/office/drawing/2014/main" id="{E3B01208-015B-EBFF-8D48-DF4A8038E015}"/>
              </a:ext>
            </a:extLst>
          </p:cNvPr>
          <p:cNvCxnSpPr>
            <a:cxnSpLocks/>
          </p:cNvCxnSpPr>
          <p:nvPr/>
        </p:nvCxnSpPr>
        <p:spPr>
          <a:xfrm>
            <a:off x="313267" y="2823016"/>
            <a:ext cx="3310466" cy="25401"/>
          </a:xfrm>
          <a:prstGeom prst="line">
            <a:avLst/>
          </a:prstGeom>
          <a:ln/>
        </p:spPr>
        <p:style>
          <a:lnRef idx="2">
            <a:schemeClr val="accent6"/>
          </a:lnRef>
          <a:fillRef idx="0">
            <a:schemeClr val="accent6"/>
          </a:fillRef>
          <a:effectRef idx="1">
            <a:schemeClr val="accent6"/>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22"/>
          <p:cNvSpPr txBox="1"/>
          <p:nvPr/>
        </p:nvSpPr>
        <p:spPr>
          <a:xfrm>
            <a:off x="2585267" y="330168"/>
            <a:ext cx="3515100" cy="536400"/>
          </a:xfrm>
          <a:prstGeom prst="rect">
            <a:avLst/>
          </a:prstGeom>
          <a:noFill/>
          <a:ln>
            <a:noFill/>
          </a:ln>
        </p:spPr>
        <p:txBody>
          <a:bodyPr spcFirstLastPara="1" wrap="square" lIns="91425" tIns="91425" rIns="91425" bIns="91425" anchor="t" anchorCtr="0">
            <a:noAutofit/>
          </a:bodyPr>
          <a:lstStyle/>
          <a:p>
            <a:pPr marL="0" lvl="0" indent="0" algn="r" rtl="1">
              <a:spcBef>
                <a:spcPts val="0"/>
              </a:spcBef>
              <a:spcAft>
                <a:spcPts val="0"/>
              </a:spcAft>
              <a:buNone/>
            </a:pPr>
            <a:r>
              <a:rPr lang="ar-EG" sz="2800" b="1" dirty="0">
                <a:solidFill>
                  <a:srgbClr val="FF2E73"/>
                </a:solidFill>
                <a:latin typeface="IBM Plex Sans Arabic"/>
                <a:ea typeface="IBM Plex Sans Arabic"/>
                <a:cs typeface="IBM Plex Sans Arabic"/>
                <a:sym typeface="IBM Plex Sans Arabic"/>
              </a:rPr>
              <a:t>اهداف المشروع</a:t>
            </a:r>
            <a:endParaRPr sz="2800" b="1" dirty="0">
              <a:solidFill>
                <a:srgbClr val="FF2E73"/>
              </a:solidFill>
              <a:latin typeface="IBM Plex Sans Arabic"/>
              <a:ea typeface="IBM Plex Sans Arabic"/>
              <a:cs typeface="IBM Plex Sans Arabic"/>
              <a:sym typeface="IBM Plex Sans Arabic"/>
            </a:endParaRPr>
          </a:p>
        </p:txBody>
      </p:sp>
      <p:pic>
        <p:nvPicPr>
          <p:cNvPr id="6" name="Picture 5">
            <a:extLst>
              <a:ext uri="{FF2B5EF4-FFF2-40B4-BE49-F238E27FC236}">
                <a16:creationId xmlns:a16="http://schemas.microsoft.com/office/drawing/2014/main" id="{51E94F3E-59CA-5A5C-032C-4A7E4FA7F455}"/>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7200"/>
                    </a14:imgEffect>
                  </a14:imgLayer>
                </a14:imgProps>
              </a:ext>
            </a:extLst>
          </a:blip>
          <a:srcRect/>
          <a:stretch/>
        </p:blipFill>
        <p:spPr>
          <a:xfrm>
            <a:off x="-153834" y="57150"/>
            <a:ext cx="3515100" cy="5143500"/>
          </a:xfrm>
          <a:prstGeom prst="rect">
            <a:avLst/>
          </a:prstGeom>
          <a:effectLst>
            <a:outerShdw blurRad="50800" dir="5400000" algn="ctr" rotWithShape="0">
              <a:srgbClr val="000000"/>
            </a:outerShdw>
            <a:reflection endPos="65000" dist="50800" dir="5400000" sy="-100000" algn="bl" rotWithShape="0"/>
            <a:softEdge rad="1270000"/>
          </a:effectLst>
        </p:spPr>
      </p:pic>
      <p:sp>
        <p:nvSpPr>
          <p:cNvPr id="258" name="Google Shape;258;p22"/>
          <p:cNvSpPr txBox="1"/>
          <p:nvPr/>
        </p:nvSpPr>
        <p:spPr>
          <a:xfrm>
            <a:off x="3175001" y="1154708"/>
            <a:ext cx="5900056" cy="3586625"/>
          </a:xfrm>
          <a:prstGeom prst="rect">
            <a:avLst/>
          </a:prstGeom>
          <a:noFill/>
          <a:ln>
            <a:noFill/>
          </a:ln>
        </p:spPr>
        <p:txBody>
          <a:bodyPr spcFirstLastPara="1" wrap="square" lIns="91425" tIns="91425" rIns="91425" bIns="91425" anchor="t" anchorCtr="0">
            <a:noAutofit/>
          </a:bodyPr>
          <a:lstStyle/>
          <a:p>
            <a:pPr marL="285750" indent="-285750" algn="r" rtl="1">
              <a:lnSpc>
                <a:spcPct val="150000"/>
              </a:lnSpc>
              <a:spcAft>
                <a:spcPts val="1000"/>
              </a:spcAft>
              <a:buClr>
                <a:schemeClr val="bg1"/>
              </a:buClr>
              <a:buFont typeface="Arial" panose="020B0604020202020204" pitchFamily="34" charset="0"/>
              <a:buChar char="•"/>
            </a:pPr>
            <a:r>
              <a:rPr lang="ar-EG" dirty="0">
                <a:solidFill>
                  <a:schemeClr val="bg1"/>
                </a:solidFill>
                <a:latin typeface="IBM Plex Sans Arabic"/>
                <a:cs typeface="IBM Plex Sans Arabic"/>
              </a:rPr>
              <a:t>اتخاذ القرارات السريعة داخل الملعب من خلال تحسين مهارات</a:t>
            </a:r>
            <a:r>
              <a:rPr lang="en-US" dirty="0">
                <a:solidFill>
                  <a:schemeClr val="bg1"/>
                </a:solidFill>
                <a:latin typeface="IBM Plex Sans Arabic"/>
                <a:cs typeface="IBM Plex Sans Arabic"/>
              </a:rPr>
              <a:t> </a:t>
            </a:r>
            <a:endParaRPr lang="ar-EG" dirty="0">
              <a:solidFill>
                <a:schemeClr val="bg1"/>
              </a:solidFill>
              <a:latin typeface="IBM Plex Sans Arabic"/>
              <a:cs typeface="IBM Plex Sans Arabic"/>
            </a:endParaRPr>
          </a:p>
          <a:p>
            <a:pPr algn="r" rtl="1">
              <a:lnSpc>
                <a:spcPct val="150000"/>
              </a:lnSpc>
              <a:spcAft>
                <a:spcPts val="1000"/>
              </a:spcAft>
              <a:buClr>
                <a:schemeClr val="bg1"/>
              </a:buClr>
            </a:pPr>
            <a:r>
              <a:rPr lang="ar-EG" dirty="0">
                <a:solidFill>
                  <a:schemeClr val="bg1"/>
                </a:solidFill>
                <a:latin typeface="IBM Plex Sans Arabic"/>
                <a:cs typeface="IBM Plex Sans Arabic"/>
              </a:rPr>
              <a:t>      ( </a:t>
            </a:r>
            <a:r>
              <a:rPr lang="en-US" dirty="0">
                <a:solidFill>
                  <a:schemeClr val="bg1"/>
                </a:solidFill>
                <a:latin typeface="IBM Plex Sans Arabic"/>
                <a:cs typeface="IBM Plex Sans Arabic"/>
              </a:rPr>
              <a:t> </a:t>
            </a:r>
            <a:r>
              <a:rPr lang="ar-EG" dirty="0">
                <a:solidFill>
                  <a:schemeClr val="bg1"/>
                </a:solidFill>
                <a:latin typeface="IBM Plex Sans Arabic"/>
                <a:cs typeface="IBM Plex Sans Arabic"/>
              </a:rPr>
              <a:t>المسح البصرى</a:t>
            </a:r>
            <a:r>
              <a:rPr lang="en-US" dirty="0">
                <a:solidFill>
                  <a:schemeClr val="bg1"/>
                </a:solidFill>
                <a:latin typeface="IBM Plex Sans Arabic"/>
                <a:cs typeface="IBM Plex Sans Arabic"/>
              </a:rPr>
              <a:t> </a:t>
            </a:r>
            <a:r>
              <a:rPr lang="ar-EG" dirty="0">
                <a:solidFill>
                  <a:schemeClr val="bg1"/>
                </a:solidFill>
                <a:latin typeface="IBM Plex Sans Arabic"/>
                <a:cs typeface="IBM Plex Sans Arabic"/>
              </a:rPr>
              <a:t> - التمركز - رد الفعل )</a:t>
            </a:r>
          </a:p>
          <a:p>
            <a:pPr marL="285750" indent="-285750" algn="r" rtl="1">
              <a:lnSpc>
                <a:spcPct val="150000"/>
              </a:lnSpc>
              <a:spcAft>
                <a:spcPts val="1000"/>
              </a:spcAft>
              <a:buClr>
                <a:schemeClr val="bg1"/>
              </a:buClr>
              <a:buFont typeface="Arial" panose="020B0604020202020204" pitchFamily="34" charset="0"/>
              <a:buChar char="•"/>
            </a:pPr>
            <a:r>
              <a:rPr lang="ar-EG" dirty="0">
                <a:solidFill>
                  <a:schemeClr val="bg1"/>
                </a:solidFill>
                <a:latin typeface="IBM Plex Sans Arabic"/>
                <a:cs typeface="IBM Plex Sans Arabic"/>
              </a:rPr>
              <a:t>التدريب الشخصي للاعب حسب احتياجاته في أي وقت .</a:t>
            </a:r>
          </a:p>
          <a:p>
            <a:pPr marL="285750" indent="-285750" algn="r" rtl="1">
              <a:lnSpc>
                <a:spcPct val="150000"/>
              </a:lnSpc>
              <a:spcBef>
                <a:spcPts val="600"/>
              </a:spcBef>
              <a:buClr>
                <a:schemeClr val="bg1"/>
              </a:buClr>
              <a:buFont typeface="Arial" panose="020B0604020202020204" pitchFamily="34" charset="0"/>
              <a:buChar char="•"/>
            </a:pPr>
            <a:r>
              <a:rPr lang="ar-EG" dirty="0">
                <a:solidFill>
                  <a:schemeClr val="bg1"/>
                </a:solidFill>
                <a:latin typeface="IBM Plex Sans Arabic"/>
                <a:cs typeface="IBM Plex Sans Arabic"/>
              </a:rPr>
              <a:t>تقليل عدد الإصابات التي تحدث اثناء التدريبات الواقعية .</a:t>
            </a:r>
          </a:p>
          <a:p>
            <a:pPr marL="285750" indent="-285750" algn="r" rtl="1">
              <a:lnSpc>
                <a:spcPct val="150000"/>
              </a:lnSpc>
              <a:spcBef>
                <a:spcPts val="600"/>
              </a:spcBef>
              <a:buClr>
                <a:schemeClr val="bg1"/>
              </a:buClr>
              <a:buFont typeface="Arial" panose="020B0604020202020204" pitchFamily="34" charset="0"/>
              <a:buChar char="•"/>
            </a:pPr>
            <a:r>
              <a:rPr lang="ar-EG" dirty="0">
                <a:solidFill>
                  <a:schemeClr val="bg1"/>
                </a:solidFill>
                <a:latin typeface="IBM Plex Sans Arabic"/>
                <a:cs typeface="IBM Plex Sans Arabic"/>
              </a:rPr>
              <a:t>تدريب اللاعبين اثناء فترة اصابتهم.</a:t>
            </a:r>
          </a:p>
          <a:p>
            <a:pPr marL="285750" indent="-285750" algn="r" rtl="1">
              <a:lnSpc>
                <a:spcPct val="150000"/>
              </a:lnSpc>
              <a:spcBef>
                <a:spcPts val="600"/>
              </a:spcBef>
              <a:buClr>
                <a:schemeClr val="bg1"/>
              </a:buClr>
              <a:buFont typeface="Arial" panose="020B0604020202020204" pitchFamily="34" charset="0"/>
              <a:buChar char="•"/>
            </a:pPr>
            <a:r>
              <a:rPr lang="ar-EG" dirty="0">
                <a:solidFill>
                  <a:schemeClr val="bg1"/>
                </a:solidFill>
                <a:latin typeface="IBM Plex Sans Arabic"/>
                <a:cs typeface="IBM Plex Sans Arabic"/>
              </a:rPr>
              <a:t>يستطيع المشرف على التدريب متابعة أداء اللاعبين عبر منصة الويب وتحليل البيانات لتحسين استراتيجيات التدريب.</a:t>
            </a:r>
          </a:p>
          <a:p>
            <a:pPr marL="285750" lvl="0" indent="-285750" algn="r" rtl="1">
              <a:spcBef>
                <a:spcPts val="600"/>
              </a:spcBef>
              <a:buClr>
                <a:schemeClr val="bg1"/>
              </a:buClr>
              <a:buFont typeface="Arial" panose="020B0604020202020204" pitchFamily="34" charset="0"/>
              <a:buChar char="•"/>
            </a:pPr>
            <a:endParaRPr dirty="0">
              <a:solidFill>
                <a:schemeClr val="bg1"/>
              </a:solidFill>
              <a:latin typeface="IBM Plex Sans Arabic"/>
              <a:cs typeface="IBM Plex Sans Arabic"/>
              <a:sym typeface="IBM Plex Sans Arabic"/>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24"/>
          <p:cNvSpPr txBox="1"/>
          <p:nvPr/>
        </p:nvSpPr>
        <p:spPr>
          <a:xfrm>
            <a:off x="2743198" y="489665"/>
            <a:ext cx="3651944" cy="753533"/>
          </a:xfrm>
          <a:prstGeom prst="rect">
            <a:avLst/>
          </a:prstGeom>
          <a:noFill/>
          <a:ln>
            <a:noFill/>
          </a:ln>
        </p:spPr>
        <p:txBody>
          <a:bodyPr spcFirstLastPara="1" wrap="square" lIns="91425" tIns="91425" rIns="91425" bIns="91425" anchor="t" anchorCtr="0">
            <a:noAutofit/>
          </a:bodyPr>
          <a:lstStyle/>
          <a:p>
            <a:pPr marL="0" lvl="0" indent="0" algn="ctr" rtl="1">
              <a:lnSpc>
                <a:spcPct val="115000"/>
              </a:lnSpc>
              <a:spcBef>
                <a:spcPts val="1200"/>
              </a:spcBef>
              <a:spcAft>
                <a:spcPts val="0"/>
              </a:spcAft>
              <a:buClr>
                <a:schemeClr val="dk1"/>
              </a:buClr>
              <a:buSzPts val="1100"/>
              <a:buFont typeface="Arial"/>
              <a:buNone/>
            </a:pPr>
            <a:r>
              <a:rPr lang="ar" sz="1800" b="1" dirty="0">
                <a:solidFill>
                  <a:srgbClr val="FF2E73"/>
                </a:solidFill>
                <a:latin typeface="IBM Plex Sans Arabic"/>
                <a:ea typeface="IBM Plex Sans Arabic"/>
                <a:cs typeface="IBM Plex Sans Arabic"/>
                <a:sym typeface="IBM Plex Sans Arabic"/>
              </a:rPr>
              <a:t>العرض التوضيحي</a:t>
            </a:r>
            <a:r>
              <a:rPr lang="ar-EG" sz="1800" b="1" dirty="0">
                <a:solidFill>
                  <a:srgbClr val="FF2E73"/>
                </a:solidFill>
                <a:latin typeface="IBM Plex Sans Arabic"/>
                <a:ea typeface="IBM Plex Sans Arabic"/>
                <a:cs typeface="IBM Plex Sans Arabic"/>
                <a:sym typeface="IBM Plex Sans Arabic"/>
              </a:rPr>
              <a:t> وتجربة المستخدم </a:t>
            </a:r>
            <a:endParaRPr sz="1800" b="1" dirty="0">
              <a:solidFill>
                <a:srgbClr val="FF2E73"/>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sz="1800" dirty="0">
              <a:solidFill>
                <a:schemeClr val="lt1"/>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lang="en-US" b="1" dirty="0">
              <a:solidFill>
                <a:schemeClr val="lt1"/>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ctr" rtl="1">
              <a:spcBef>
                <a:spcPts val="1200"/>
              </a:spcBef>
              <a:spcAft>
                <a:spcPts val="0"/>
              </a:spcAft>
              <a:buNone/>
            </a:pPr>
            <a:endParaRPr sz="2800" b="1" dirty="0">
              <a:solidFill>
                <a:srgbClr val="FF2E73"/>
              </a:solidFill>
              <a:latin typeface="IBM Plex Sans Arabic"/>
              <a:ea typeface="IBM Plex Sans Arabic"/>
              <a:cs typeface="IBM Plex Sans Arabic"/>
              <a:sym typeface="IBM Plex Sans Arabic"/>
            </a:endParaRPr>
          </a:p>
        </p:txBody>
      </p:sp>
      <p:sp>
        <p:nvSpPr>
          <p:cNvPr id="5" name="Google Shape;269;p24">
            <a:extLst>
              <a:ext uri="{FF2B5EF4-FFF2-40B4-BE49-F238E27FC236}">
                <a16:creationId xmlns:a16="http://schemas.microsoft.com/office/drawing/2014/main" id="{992A81DE-C0C0-62C5-F8F7-F972FE80DA22}"/>
              </a:ext>
            </a:extLst>
          </p:cNvPr>
          <p:cNvSpPr txBox="1"/>
          <p:nvPr/>
        </p:nvSpPr>
        <p:spPr>
          <a:xfrm>
            <a:off x="1422400" y="2409577"/>
            <a:ext cx="6615185" cy="1436914"/>
          </a:xfrm>
          <a:prstGeom prst="rect">
            <a:avLst/>
          </a:prstGeom>
          <a:noFill/>
          <a:ln>
            <a:noFill/>
          </a:ln>
        </p:spPr>
        <p:txBody>
          <a:bodyPr spcFirstLastPara="1" wrap="square" lIns="91425" tIns="91425" rIns="91425" bIns="91425" anchor="t" anchorCtr="0">
            <a:noAutofit/>
          </a:bodyPr>
          <a:lstStyle/>
          <a:p>
            <a:pPr marL="0" lvl="0" indent="0" algn="ctr" rtl="1">
              <a:lnSpc>
                <a:spcPct val="115000"/>
              </a:lnSpc>
              <a:spcBef>
                <a:spcPts val="1200"/>
              </a:spcBef>
              <a:spcAft>
                <a:spcPts val="0"/>
              </a:spcAft>
              <a:buNone/>
            </a:pPr>
            <a:r>
              <a:rPr lang="en-US" sz="2000" b="1" dirty="0">
                <a:solidFill>
                  <a:schemeClr val="lt1"/>
                </a:solidFill>
                <a:latin typeface="IBM Plex Sans Arabic"/>
                <a:ea typeface="IBM Plex Sans Arabic"/>
                <a:cs typeface="IBM Plex Sans Arabic"/>
                <a:sym typeface="IBM Plex Sans Arabic"/>
                <a:hlinkClick r:id="rId3"/>
              </a:rPr>
              <a:t>https://drive.google.com/drive/folders/1RJb1rCp_QXDgs7q736Ol1ObplTyZNmOf?usp=sharing</a:t>
            </a:r>
            <a:r>
              <a:rPr lang="ar-EG" sz="2000" b="1" dirty="0">
                <a:solidFill>
                  <a:schemeClr val="lt1"/>
                </a:solidFill>
                <a:latin typeface="IBM Plex Sans Arabic"/>
                <a:ea typeface="IBM Plex Sans Arabic"/>
                <a:cs typeface="IBM Plex Sans Arabic"/>
                <a:sym typeface="IBM Plex Sans Arabic"/>
              </a:rPr>
              <a:t> </a:t>
            </a:r>
            <a:endParaRPr lang="en-US" sz="2000" b="1" dirty="0">
              <a:solidFill>
                <a:schemeClr val="lt1"/>
              </a:solidFill>
              <a:latin typeface="IBM Plex Sans Arabic"/>
              <a:ea typeface="IBM Plex Sans Arabic"/>
              <a:cs typeface="IBM Plex Sans Arabic"/>
              <a:sym typeface="IBM Plex Sans Arabic"/>
            </a:endParaRPr>
          </a:p>
        </p:txBody>
      </p:sp>
      <p:pic>
        <p:nvPicPr>
          <p:cNvPr id="4" name="Picture 3">
            <a:extLst>
              <a:ext uri="{FF2B5EF4-FFF2-40B4-BE49-F238E27FC236}">
                <a16:creationId xmlns:a16="http://schemas.microsoft.com/office/drawing/2014/main" id="{19339DCE-6777-E515-605A-349BE22A29EE}"/>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colorTemperature colorTemp="4700"/>
                    </a14:imgEffect>
                  </a14:imgLayer>
                </a14:imgProps>
              </a:ext>
            </a:extLst>
          </a:blip>
          <a:stretch>
            <a:fillRect/>
          </a:stretch>
        </p:blipFill>
        <p:spPr>
          <a:xfrm>
            <a:off x="0" y="313199"/>
            <a:ext cx="2844800" cy="4699671"/>
          </a:xfrm>
          <a:prstGeom prst="rect">
            <a:avLst/>
          </a:prstGeom>
          <a:effectLst>
            <a:softEdge rad="1270000"/>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3"/>
          <p:cNvSpPr txBox="1"/>
          <p:nvPr/>
        </p:nvSpPr>
        <p:spPr>
          <a:xfrm>
            <a:off x="720000" y="392444"/>
            <a:ext cx="7704000" cy="3959122"/>
          </a:xfrm>
          <a:prstGeom prst="rect">
            <a:avLst/>
          </a:prstGeom>
          <a:noFill/>
          <a:ln>
            <a:noFill/>
          </a:ln>
        </p:spPr>
        <p:txBody>
          <a:bodyPr spcFirstLastPara="1" wrap="square" lIns="91425" tIns="91425" rIns="91425" bIns="91425" anchor="t" anchorCtr="0">
            <a:noAutofit/>
          </a:bodyPr>
          <a:lstStyle/>
          <a:p>
            <a:pPr marL="0" lvl="0" indent="0" algn="r" rtl="1">
              <a:lnSpc>
                <a:spcPct val="115000"/>
              </a:lnSpc>
              <a:spcBef>
                <a:spcPts val="1200"/>
              </a:spcBef>
              <a:spcAft>
                <a:spcPts val="0"/>
              </a:spcAft>
              <a:buNone/>
            </a:pPr>
            <a:r>
              <a:rPr lang="ar" sz="2700" b="1" dirty="0">
                <a:solidFill>
                  <a:srgbClr val="FF2E73"/>
                </a:solidFill>
                <a:latin typeface="IBM Plex Sans Arabic"/>
                <a:ea typeface="IBM Plex Sans Arabic"/>
                <a:cs typeface="IBM Plex Sans Arabic"/>
                <a:sym typeface="IBM Plex Sans Arabic"/>
              </a:rPr>
              <a:t>الاختبار/التحقق:</a:t>
            </a:r>
            <a:endParaRPr sz="2700" b="1" dirty="0">
              <a:solidFill>
                <a:srgbClr val="FF2E73"/>
              </a:solidFill>
              <a:latin typeface="IBM Plex Sans Arabic"/>
              <a:ea typeface="IBM Plex Sans Arabic"/>
              <a:cs typeface="IBM Plex Sans Arabic"/>
              <a:sym typeface="IBM Plex Sans Arabic"/>
            </a:endParaRPr>
          </a:p>
          <a:p>
            <a:pPr marL="457200" lvl="0" indent="0" algn="l" rtl="0">
              <a:lnSpc>
                <a:spcPct val="115000"/>
              </a:lnSpc>
              <a:spcBef>
                <a:spcPts val="1200"/>
              </a:spcBef>
              <a:spcAft>
                <a:spcPts val="0"/>
              </a:spcAft>
              <a:buNone/>
            </a:pPr>
            <a:endParaRPr sz="600" dirty="0">
              <a:solidFill>
                <a:schemeClr val="dk1"/>
              </a:solidFill>
              <a:latin typeface="IBM Plex Sans Arabic"/>
              <a:ea typeface="IBM Plex Sans Arabic"/>
              <a:cs typeface="IBM Plex Sans Arabic"/>
              <a:sym typeface="IBM Plex Sans Arabic"/>
            </a:endParaRPr>
          </a:p>
          <a:p>
            <a:pPr marL="457200" lvl="0" indent="0" algn="r" rtl="1">
              <a:lnSpc>
                <a:spcPct val="115000"/>
              </a:lnSpc>
              <a:spcBef>
                <a:spcPts val="1200"/>
              </a:spcBef>
              <a:spcAft>
                <a:spcPts val="0"/>
              </a:spcAft>
              <a:buNone/>
            </a:pPr>
            <a:r>
              <a:rPr lang="ar-EG" sz="1600" b="1" dirty="0">
                <a:solidFill>
                  <a:schemeClr val="lt1"/>
                </a:solidFill>
                <a:latin typeface="IBM Plex Sans Arabic"/>
                <a:ea typeface="IBM Plex Sans Arabic"/>
                <a:cs typeface="IBM Plex Sans Arabic"/>
                <a:sym typeface="IBM Plex Sans Arabic"/>
              </a:rPr>
              <a:t>تم التحقق من فعالية الحل في تطبيقات مشابهة لتحسين مهارة المسح البصرى في كرة القدم وكرة اليد، حيث قمنا بتجربة فكرة مشابهة على ارض الواقع مع مجموعة من اللاعبين في بعض اندية الدوري المصري والاكاديميات الخاصة , ثم تدريبهم على جهاز  قمنا بتطويره باستخدام تكنولوجيا (</a:t>
            </a:r>
            <a:r>
              <a:rPr lang="en-US" sz="1600" b="1" dirty="0">
                <a:solidFill>
                  <a:schemeClr val="lt1"/>
                </a:solidFill>
                <a:latin typeface="IBM Plex Sans Arabic"/>
                <a:ea typeface="IBM Plex Sans Arabic"/>
                <a:cs typeface="IBM Plex Sans Arabic"/>
                <a:sym typeface="IBM Plex Sans Arabic"/>
              </a:rPr>
              <a:t>IOT </a:t>
            </a:r>
            <a:r>
              <a:rPr lang="ar-EG" sz="1600" b="1" dirty="0">
                <a:solidFill>
                  <a:schemeClr val="lt1"/>
                </a:solidFill>
                <a:latin typeface="IBM Plex Sans Arabic"/>
                <a:ea typeface="IBM Plex Sans Arabic"/>
                <a:cs typeface="IBM Plex Sans Arabic"/>
                <a:sym typeface="IBM Plex Sans Arabic"/>
              </a:rPr>
              <a:t> ) انترنت الأشياء , وبالفعل لاحظنا تطور في أداء اللاعبين مما دفعنا الى تطوير الفكرة والوصول الى مشروع </a:t>
            </a:r>
            <a:r>
              <a:rPr lang="en-US" sz="1600" b="1" dirty="0">
                <a:solidFill>
                  <a:srgbClr val="FF2E73"/>
                </a:solidFill>
                <a:latin typeface="IBM Plex Sans Arabic"/>
                <a:cs typeface="IBM Plex Sans Arabic"/>
              </a:rPr>
              <a:t>Football Vision Pro</a:t>
            </a:r>
            <a:r>
              <a:rPr lang="ar-EG" sz="1600" b="1" dirty="0">
                <a:solidFill>
                  <a:schemeClr val="lt1"/>
                </a:solidFill>
                <a:latin typeface="IBM Plex Sans Arabic"/>
                <a:ea typeface="IBM Plex Sans Arabic"/>
                <a:cs typeface="IBM Plex Sans Arabic"/>
                <a:sym typeface="IBM Plex Sans Arabic"/>
              </a:rPr>
              <a:t> . </a:t>
            </a:r>
          </a:p>
          <a:p>
            <a:pPr marL="457200" lvl="0" indent="0" algn="r" rtl="1">
              <a:lnSpc>
                <a:spcPct val="115000"/>
              </a:lnSpc>
              <a:spcBef>
                <a:spcPts val="1200"/>
              </a:spcBef>
              <a:spcAft>
                <a:spcPts val="0"/>
              </a:spcAft>
              <a:buNone/>
            </a:pPr>
            <a:endParaRPr lang="ar-EG" sz="800" b="1" dirty="0">
              <a:solidFill>
                <a:schemeClr val="lt1"/>
              </a:solidFill>
              <a:latin typeface="IBM Plex Sans Arabic"/>
              <a:ea typeface="IBM Plex Sans Arabic"/>
              <a:cs typeface="IBM Plex Sans Arabic"/>
              <a:sym typeface="IBM Plex Sans Arabic"/>
            </a:endParaRPr>
          </a:p>
          <a:p>
            <a:pPr marL="457200" lvl="0" indent="0" algn="r" rtl="1">
              <a:lnSpc>
                <a:spcPct val="115000"/>
              </a:lnSpc>
              <a:spcBef>
                <a:spcPts val="1200"/>
              </a:spcBef>
              <a:spcAft>
                <a:spcPts val="0"/>
              </a:spcAft>
              <a:buNone/>
            </a:pPr>
            <a:endParaRPr lang="ar-EG" sz="800" b="1" dirty="0">
              <a:solidFill>
                <a:schemeClr val="lt1"/>
              </a:solidFill>
              <a:latin typeface="IBM Plex Sans Arabic"/>
              <a:ea typeface="IBM Plex Sans Arabic"/>
              <a:cs typeface="IBM Plex Sans Arabic"/>
              <a:sym typeface="IBM Plex Sans Arabic"/>
            </a:endParaRPr>
          </a:p>
          <a:p>
            <a:pPr marL="457200" lvl="0" indent="0" algn="r" rtl="1">
              <a:lnSpc>
                <a:spcPct val="115000"/>
              </a:lnSpc>
              <a:spcBef>
                <a:spcPts val="1200"/>
              </a:spcBef>
              <a:spcAft>
                <a:spcPts val="0"/>
              </a:spcAft>
              <a:buNone/>
            </a:pPr>
            <a:r>
              <a:rPr lang="ar-EG" sz="1200" dirty="0">
                <a:solidFill>
                  <a:schemeClr val="lt1"/>
                </a:solidFill>
                <a:latin typeface="IBM Plex Sans Arabic"/>
                <a:ea typeface="IBM Plex Sans Arabic"/>
                <a:cs typeface="IBM Plex Sans Arabic"/>
                <a:sym typeface="IBM Plex Sans Arabic"/>
              </a:rPr>
              <a:t>فيديو يوضح تدريب اللاعبين على دقة التصويب ورد الفعل والمسح البصرى للهدف قبل وصول الكرة للاعب  :</a:t>
            </a:r>
            <a:endParaRPr lang="en-US" sz="1200" dirty="0">
              <a:solidFill>
                <a:schemeClr val="lt1"/>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1200"/>
              </a:spcAft>
              <a:buClr>
                <a:schemeClr val="dk1"/>
              </a:buClr>
              <a:buSzPts val="1100"/>
              <a:buFont typeface="Arial"/>
              <a:buNone/>
            </a:pPr>
            <a:r>
              <a:rPr lang="en-US" sz="2000" b="1" dirty="0">
                <a:solidFill>
                  <a:srgbClr val="FF2E73"/>
                </a:solidFill>
                <a:latin typeface="IBM Plex Sans Arabic"/>
                <a:ea typeface="IBM Plex Sans Arabic"/>
                <a:cs typeface="IBM Plex Sans Arabic"/>
                <a:sym typeface="IBM Plex Sans Arabic"/>
                <a:hlinkClick r:id="rId3"/>
              </a:rPr>
              <a:t>https://www.youtube.com/watch?v=ANDhklpW7Ug</a:t>
            </a:r>
            <a:r>
              <a:rPr lang="en-US" sz="2000" b="1" dirty="0">
                <a:solidFill>
                  <a:srgbClr val="FF2E73"/>
                </a:solidFill>
                <a:latin typeface="IBM Plex Sans Arabic"/>
                <a:ea typeface="IBM Plex Sans Arabic"/>
                <a:cs typeface="IBM Plex Sans Arabic"/>
                <a:sym typeface="IBM Plex Sans Arabic"/>
              </a:rPr>
              <a:t>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p:nvPr/>
        </p:nvSpPr>
        <p:spPr>
          <a:xfrm>
            <a:off x="1177186" y="344040"/>
            <a:ext cx="7274400" cy="4399424"/>
          </a:xfrm>
          <a:prstGeom prst="rect">
            <a:avLst/>
          </a:prstGeom>
          <a:noFill/>
          <a:ln>
            <a:noFill/>
          </a:ln>
        </p:spPr>
        <p:txBody>
          <a:bodyPr spcFirstLastPara="1" wrap="square" lIns="91425" tIns="91425" rIns="91425" bIns="91425" anchor="t" anchorCtr="0">
            <a:noAutofit/>
          </a:bodyPr>
          <a:lstStyle/>
          <a:p>
            <a:pPr marL="0" lvl="0" indent="0" algn="ctr" rtl="0">
              <a:lnSpc>
                <a:spcPct val="150000"/>
              </a:lnSpc>
              <a:spcBef>
                <a:spcPts val="1200"/>
              </a:spcBef>
              <a:spcAft>
                <a:spcPts val="0"/>
              </a:spcAft>
              <a:buNone/>
            </a:pPr>
            <a:r>
              <a:rPr lang="ar" sz="2000" b="1" dirty="0">
                <a:solidFill>
                  <a:srgbClr val="FF2E73"/>
                </a:solidFill>
                <a:latin typeface="IBM Plex Sans Arabic"/>
                <a:ea typeface="IBM Plex Sans Arabic"/>
                <a:cs typeface="IBM Plex Sans Arabic"/>
                <a:sym typeface="IBM Plex Sans Arabic"/>
              </a:rPr>
              <a:t>التحديات والخطط المستقبلية</a:t>
            </a:r>
            <a:endParaRPr sz="1800" b="1" dirty="0">
              <a:solidFill>
                <a:schemeClr val="lt1"/>
              </a:solidFill>
              <a:latin typeface="IBM Plex Sans Arabic"/>
              <a:ea typeface="IBM Plex Sans Arabic"/>
              <a:cs typeface="IBM Plex Sans Arabic"/>
              <a:sym typeface="IBM Plex Sans Arabic"/>
            </a:endParaRPr>
          </a:p>
          <a:p>
            <a:pPr marL="457200" lvl="0" indent="-317500" algn="r" rtl="1">
              <a:lnSpc>
                <a:spcPct val="150000"/>
              </a:lnSpc>
              <a:spcBef>
                <a:spcPts val="1200"/>
              </a:spcBef>
              <a:spcAft>
                <a:spcPts val="0"/>
              </a:spcAft>
              <a:buClr>
                <a:schemeClr val="lt1"/>
              </a:buClr>
              <a:buSzPts val="1400"/>
              <a:buChar char="●"/>
            </a:pPr>
            <a:r>
              <a:rPr lang="ar" b="1" dirty="0">
                <a:solidFill>
                  <a:srgbClr val="FF2E73"/>
                </a:solidFill>
                <a:latin typeface="IBM Plex Sans Arabic"/>
                <a:ea typeface="IBM Plex Sans Arabic"/>
                <a:cs typeface="IBM Plex Sans Arabic"/>
                <a:sym typeface="IBM Plex Sans Arabic"/>
              </a:rPr>
              <a:t>التحديات:</a:t>
            </a:r>
            <a:br>
              <a:rPr lang="ar" b="1" dirty="0">
                <a:solidFill>
                  <a:schemeClr val="lt1"/>
                </a:solidFill>
                <a:latin typeface="IBM Plex Sans Arabic"/>
                <a:ea typeface="IBM Plex Sans Arabic"/>
                <a:cs typeface="IBM Plex Sans Arabic"/>
                <a:sym typeface="IBM Plex Sans Arabic"/>
              </a:rPr>
            </a:br>
            <a:r>
              <a:rPr lang="ar-EG" dirty="0">
                <a:solidFill>
                  <a:schemeClr val="lt1"/>
                </a:solidFill>
                <a:latin typeface="IBM Plex Sans Arabic"/>
                <a:cs typeface="IBM Plex Sans Arabic"/>
                <a:sym typeface="IBM Plex Sans Arabic"/>
              </a:rPr>
              <a:t>-</a:t>
            </a:r>
            <a:r>
              <a:rPr lang="ar" dirty="0">
                <a:solidFill>
                  <a:schemeClr val="lt1"/>
                </a:solidFill>
                <a:latin typeface="IBM Plex Sans Arabic"/>
                <a:cs typeface="IBM Plex Sans Arabic"/>
                <a:sym typeface="IBM Plex Sans Arabic"/>
              </a:rPr>
              <a:t> </a:t>
            </a:r>
            <a:r>
              <a:rPr lang="ar-EG" dirty="0">
                <a:solidFill>
                  <a:schemeClr val="lt1"/>
                </a:solidFill>
                <a:latin typeface="IBM Plex Sans Arabic"/>
                <a:cs typeface="IBM Plex Sans Arabic"/>
                <a:sym typeface="IBM Plex Sans Arabic"/>
              </a:rPr>
              <a:t>صعوبة الحصول علي بعض البيانات من المصادر المحترفة لتكلفتها المالية .</a:t>
            </a:r>
          </a:p>
          <a:p>
            <a:pPr marL="139700" lvl="0" algn="r" rtl="1">
              <a:spcBef>
                <a:spcPts val="600"/>
              </a:spcBef>
              <a:spcAft>
                <a:spcPts val="0"/>
              </a:spcAft>
              <a:buClr>
                <a:schemeClr val="lt1"/>
              </a:buClr>
              <a:buSzPts val="1400"/>
            </a:pPr>
            <a:endParaRPr lang="ar-EG" sz="500" dirty="0">
              <a:solidFill>
                <a:schemeClr val="lt1"/>
              </a:solidFill>
              <a:latin typeface="IBM Plex Sans Arabic"/>
              <a:ea typeface="IBM Plex Sans Arabic"/>
              <a:cs typeface="IBM Plex Sans Arabic"/>
              <a:sym typeface="IBM Plex Sans Arabic"/>
            </a:endParaRPr>
          </a:p>
          <a:p>
            <a:pPr marL="457200" lvl="0" indent="-317500" algn="r" rtl="1">
              <a:lnSpc>
                <a:spcPct val="150000"/>
              </a:lnSpc>
              <a:spcBef>
                <a:spcPts val="0"/>
              </a:spcBef>
              <a:spcAft>
                <a:spcPts val="0"/>
              </a:spcAft>
              <a:buClr>
                <a:schemeClr val="lt1"/>
              </a:buClr>
              <a:buSzPts val="1400"/>
              <a:buChar char="●"/>
            </a:pPr>
            <a:r>
              <a:rPr lang="ar" b="1" dirty="0">
                <a:solidFill>
                  <a:srgbClr val="FF2E73"/>
                </a:solidFill>
                <a:latin typeface="IBM Plex Sans Arabic"/>
                <a:ea typeface="IBM Plex Sans Arabic"/>
                <a:cs typeface="IBM Plex Sans Arabic"/>
                <a:sym typeface="IBM Plex Sans Arabic"/>
              </a:rPr>
              <a:t>ما </a:t>
            </a:r>
            <a:r>
              <a:rPr lang="ar-EG" b="1" dirty="0">
                <a:solidFill>
                  <a:srgbClr val="FF2E73"/>
                </a:solidFill>
                <a:latin typeface="IBM Plex Sans Arabic"/>
                <a:ea typeface="IBM Plex Sans Arabic"/>
                <a:cs typeface="IBM Plex Sans Arabic"/>
                <a:sym typeface="IBM Plex Sans Arabic"/>
              </a:rPr>
              <a:t>ن</a:t>
            </a:r>
            <a:r>
              <a:rPr lang="ar" b="1" dirty="0">
                <a:solidFill>
                  <a:srgbClr val="FF2E73"/>
                </a:solidFill>
                <a:latin typeface="IBM Plex Sans Arabic"/>
                <a:ea typeface="IBM Plex Sans Arabic"/>
                <a:cs typeface="IBM Plex Sans Arabic"/>
                <a:sym typeface="IBM Plex Sans Arabic"/>
              </a:rPr>
              <a:t>حتاج إلى المساعدة فيه:</a:t>
            </a:r>
            <a:br>
              <a:rPr lang="ar" b="1" dirty="0">
                <a:solidFill>
                  <a:schemeClr val="lt1"/>
                </a:solidFill>
                <a:latin typeface="IBM Plex Sans Arabic"/>
                <a:ea typeface="IBM Plex Sans Arabic"/>
                <a:cs typeface="IBM Plex Sans Arabic"/>
                <a:sym typeface="IBM Plex Sans Arabic"/>
              </a:rPr>
            </a:br>
            <a:r>
              <a:rPr lang="ar" dirty="0">
                <a:solidFill>
                  <a:schemeClr val="lt1"/>
                </a:solidFill>
                <a:latin typeface="IBM Plex Sans Arabic"/>
                <a:ea typeface="IBM Plex Sans Arabic"/>
                <a:cs typeface="IBM Plex Sans Arabic"/>
                <a:sym typeface="IBM Plex Sans Arabic"/>
              </a:rPr>
              <a:t> </a:t>
            </a:r>
            <a:r>
              <a:rPr lang="ar-EG" dirty="0">
                <a:solidFill>
                  <a:schemeClr val="lt1"/>
                </a:solidFill>
                <a:latin typeface="IBM Plex Sans Arabic"/>
                <a:ea typeface="IBM Plex Sans Arabic"/>
                <a:cs typeface="IBM Plex Sans Arabic"/>
                <a:sym typeface="IBM Plex Sans Arabic"/>
              </a:rPr>
              <a:t>نحتاج الى المساعدة للوصول للمسؤولين عن رياضة كرة القدم بالمملكة العربية السعودية من اجل التعاقد مع بعض الأندية لتجربة الفكرة على اللاعبين لديهم .</a:t>
            </a:r>
          </a:p>
          <a:p>
            <a:pPr marL="139700" lvl="0" algn="r" rtl="1">
              <a:lnSpc>
                <a:spcPct val="115000"/>
              </a:lnSpc>
              <a:spcBef>
                <a:spcPts val="0"/>
              </a:spcBef>
              <a:spcAft>
                <a:spcPts val="0"/>
              </a:spcAft>
              <a:buClr>
                <a:schemeClr val="lt1"/>
              </a:buClr>
              <a:buSzPts val="1400"/>
            </a:pPr>
            <a:endParaRPr sz="1000" dirty="0">
              <a:solidFill>
                <a:schemeClr val="lt1"/>
              </a:solidFill>
              <a:latin typeface="IBM Plex Sans Arabic"/>
              <a:ea typeface="IBM Plex Sans Arabic"/>
              <a:cs typeface="IBM Plex Sans Arabic"/>
              <a:sym typeface="IBM Plex Sans Arabic"/>
            </a:endParaRPr>
          </a:p>
          <a:p>
            <a:pPr marL="457200" indent="-317500" algn="r" rtl="1">
              <a:lnSpc>
                <a:spcPct val="150000"/>
              </a:lnSpc>
              <a:buClr>
                <a:schemeClr val="lt1"/>
              </a:buClr>
              <a:buSzPts val="1400"/>
              <a:buFont typeface="Arial"/>
              <a:buChar char="●"/>
            </a:pPr>
            <a:r>
              <a:rPr lang="ar" b="1" dirty="0">
                <a:solidFill>
                  <a:srgbClr val="FF2E73"/>
                </a:solidFill>
                <a:latin typeface="IBM Plex Sans Arabic"/>
                <a:ea typeface="IBM Plex Sans Arabic"/>
                <a:cs typeface="IBM Plex Sans Arabic"/>
                <a:sym typeface="IBM Plex Sans Arabic"/>
              </a:rPr>
              <a:t>العمل المستقبلي:</a:t>
            </a:r>
            <a:br>
              <a:rPr lang="ar" b="1" dirty="0">
                <a:solidFill>
                  <a:schemeClr val="lt1"/>
                </a:solidFill>
                <a:latin typeface="IBM Plex Sans Arabic"/>
                <a:ea typeface="IBM Plex Sans Arabic"/>
                <a:cs typeface="IBM Plex Sans Arabic"/>
                <a:sym typeface="IBM Plex Sans Arabic"/>
              </a:rPr>
            </a:br>
            <a:r>
              <a:rPr lang="ar-EG" dirty="0">
                <a:solidFill>
                  <a:schemeClr val="lt1"/>
                </a:solidFill>
                <a:latin typeface="IBM Plex Sans Arabic"/>
                <a:ea typeface="IBM Plex Sans Arabic"/>
                <a:cs typeface="IBM Plex Sans Arabic"/>
                <a:sym typeface="IBM Plex Sans Arabic"/>
              </a:rPr>
              <a:t>- التجربة في رياضات أخرى .</a:t>
            </a:r>
          </a:p>
          <a:p>
            <a:pPr marL="139700" lvl="0" algn="r" rtl="1">
              <a:lnSpc>
                <a:spcPct val="150000"/>
              </a:lnSpc>
              <a:spcBef>
                <a:spcPts val="0"/>
              </a:spcBef>
              <a:spcAft>
                <a:spcPts val="0"/>
              </a:spcAft>
              <a:buClr>
                <a:schemeClr val="lt1"/>
              </a:buClr>
              <a:buSzPts val="1400"/>
            </a:pPr>
            <a:r>
              <a:rPr lang="ar-EG" dirty="0">
                <a:solidFill>
                  <a:schemeClr val="lt1"/>
                </a:solidFill>
                <a:latin typeface="IBM Plex Sans Arabic"/>
                <a:ea typeface="IBM Plex Sans Arabic"/>
                <a:cs typeface="IBM Plex Sans Arabic"/>
                <a:sym typeface="IBM Plex Sans Arabic"/>
              </a:rPr>
              <a:t>       </a:t>
            </a:r>
            <a:r>
              <a:rPr lang="ar-EG" dirty="0">
                <a:solidFill>
                  <a:schemeClr val="lt1"/>
                </a:solidFill>
                <a:latin typeface="IBM Plex Sans Arabic"/>
                <a:cs typeface="IBM Plex Sans Arabic"/>
                <a:sym typeface="IBM Plex Sans Arabic"/>
              </a:rPr>
              <a:t>- ادخال كرة القدم الحقيقية وبعض المجسمات الفيزيائية في التدريبات الافتراضية .</a:t>
            </a:r>
            <a:endParaRPr dirty="0">
              <a:solidFill>
                <a:schemeClr val="lt1"/>
              </a:solidFill>
              <a:latin typeface="IBM Plex Sans Arabic"/>
              <a:cs typeface="IBM Plex Sans Arabic"/>
              <a:sym typeface="IBM Plex Sans Arabic"/>
            </a:endParaRPr>
          </a:p>
          <a:p>
            <a:pPr marL="0" lvl="0" indent="0" algn="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r" rtl="1">
              <a:spcBef>
                <a:spcPts val="1200"/>
              </a:spcBef>
              <a:spcAft>
                <a:spcPts val="0"/>
              </a:spcAft>
              <a:buNone/>
            </a:pPr>
            <a:endParaRPr sz="2800" b="1" dirty="0">
              <a:solidFill>
                <a:srgbClr val="FF2E73"/>
              </a:solidFill>
              <a:latin typeface="IBM Plex Sans Arabic"/>
              <a:ea typeface="IBM Plex Sans Arabic"/>
              <a:cs typeface="IBM Plex Sans Arabic"/>
              <a:sym typeface="IBM Plex Sans Arabic"/>
            </a:endParaRPr>
          </a:p>
        </p:txBody>
      </p:sp>
      <p:sp>
        <p:nvSpPr>
          <p:cNvPr id="2" name="Google Shape;69;p14">
            <a:extLst>
              <a:ext uri="{FF2B5EF4-FFF2-40B4-BE49-F238E27FC236}">
                <a16:creationId xmlns:a16="http://schemas.microsoft.com/office/drawing/2014/main" id="{F5448464-2156-ED18-7EE9-02C1C89A3741}"/>
              </a:ext>
            </a:extLst>
          </p:cNvPr>
          <p:cNvSpPr txBox="1"/>
          <p:nvPr/>
        </p:nvSpPr>
        <p:spPr>
          <a:xfrm>
            <a:off x="7820652" y="-200720"/>
            <a:ext cx="1638600" cy="626400"/>
          </a:xfrm>
          <a:prstGeom prst="rect">
            <a:avLst/>
          </a:prstGeom>
          <a:noFill/>
          <a:ln>
            <a:noFill/>
          </a:ln>
        </p:spPr>
        <p:txBody>
          <a:bodyPr spcFirstLastPara="1" wrap="square" lIns="91425" tIns="91425" rIns="91425" bIns="91425" anchor="t" anchorCtr="0">
            <a:noAutofit/>
          </a:bodyPr>
          <a:lstStyle/>
          <a:p>
            <a:pPr marL="0" lvl="0" indent="0" algn="ctr" rtl="1">
              <a:lnSpc>
                <a:spcPct val="200000"/>
              </a:lnSpc>
              <a:spcBef>
                <a:spcPts val="0"/>
              </a:spcBef>
              <a:spcAft>
                <a:spcPts val="1600"/>
              </a:spcAft>
              <a:buNone/>
            </a:pPr>
            <a:endParaRPr lang="ar-EG" b="1" dirty="0">
              <a:solidFill>
                <a:srgbClr val="FFFFFF"/>
              </a:solidFill>
              <a:latin typeface="IBM Plex Sans Arabic"/>
              <a:ea typeface="IBM Plex Sans Arabic"/>
              <a:cs typeface="IBM Plex Sans Arabic"/>
              <a:sym typeface="IBM Plex Sans Arabic"/>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68">
          <a:extLst>
            <a:ext uri="{FF2B5EF4-FFF2-40B4-BE49-F238E27FC236}">
              <a16:creationId xmlns:a16="http://schemas.microsoft.com/office/drawing/2014/main" id="{DD28394A-C55B-F843-A891-C87ACC75ACF0}"/>
            </a:ext>
          </a:extLst>
        </p:cNvPr>
        <p:cNvGrpSpPr/>
        <p:nvPr/>
      </p:nvGrpSpPr>
      <p:grpSpPr>
        <a:xfrm>
          <a:off x="0" y="0"/>
          <a:ext cx="0" cy="0"/>
          <a:chOff x="0" y="0"/>
          <a:chExt cx="0" cy="0"/>
        </a:xfrm>
      </p:grpSpPr>
      <p:sp>
        <p:nvSpPr>
          <p:cNvPr id="269" name="Google Shape;269;p24">
            <a:extLst>
              <a:ext uri="{FF2B5EF4-FFF2-40B4-BE49-F238E27FC236}">
                <a16:creationId xmlns:a16="http://schemas.microsoft.com/office/drawing/2014/main" id="{7D80FA31-EE1C-70FE-37B5-C11B7C949364}"/>
              </a:ext>
            </a:extLst>
          </p:cNvPr>
          <p:cNvSpPr txBox="1"/>
          <p:nvPr/>
        </p:nvSpPr>
        <p:spPr>
          <a:xfrm>
            <a:off x="2743198" y="489665"/>
            <a:ext cx="3651944" cy="753533"/>
          </a:xfrm>
          <a:prstGeom prst="rect">
            <a:avLst/>
          </a:prstGeom>
          <a:noFill/>
          <a:ln>
            <a:noFill/>
          </a:ln>
        </p:spPr>
        <p:txBody>
          <a:bodyPr spcFirstLastPara="1" wrap="square" lIns="91425" tIns="91425" rIns="91425" bIns="91425" anchor="t" anchorCtr="0">
            <a:noAutofit/>
          </a:bodyPr>
          <a:lstStyle/>
          <a:p>
            <a:pPr marL="0" lvl="0" indent="0" algn="ctr" rtl="1">
              <a:lnSpc>
                <a:spcPct val="115000"/>
              </a:lnSpc>
              <a:spcBef>
                <a:spcPts val="1200"/>
              </a:spcBef>
              <a:spcAft>
                <a:spcPts val="0"/>
              </a:spcAft>
              <a:buClr>
                <a:schemeClr val="dk1"/>
              </a:buClr>
              <a:buSzPts val="1100"/>
              <a:buFont typeface="Arial"/>
              <a:buNone/>
            </a:pPr>
            <a:r>
              <a:rPr lang="ar-EG" sz="1800" b="1" dirty="0">
                <a:solidFill>
                  <a:srgbClr val="FF2E73"/>
                </a:solidFill>
                <a:latin typeface="IBM Plex Sans Arabic"/>
                <a:ea typeface="IBM Plex Sans Arabic"/>
                <a:cs typeface="IBM Plex Sans Arabic"/>
                <a:sym typeface="IBM Plex Sans Arabic"/>
              </a:rPr>
              <a:t>الفيديوهات</a:t>
            </a:r>
          </a:p>
          <a:p>
            <a:pPr marL="0" lvl="0" indent="0" algn="ctr" rtl="1">
              <a:lnSpc>
                <a:spcPct val="115000"/>
              </a:lnSpc>
              <a:spcBef>
                <a:spcPts val="1200"/>
              </a:spcBef>
              <a:spcAft>
                <a:spcPts val="0"/>
              </a:spcAft>
              <a:buClr>
                <a:schemeClr val="dk1"/>
              </a:buClr>
              <a:buSzPts val="1100"/>
              <a:buFont typeface="Arial"/>
              <a:buNone/>
            </a:pPr>
            <a:endParaRPr sz="1800" b="1" dirty="0">
              <a:solidFill>
                <a:srgbClr val="FF2E73"/>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sz="1800" dirty="0">
              <a:solidFill>
                <a:schemeClr val="lt1"/>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lang="en-US" b="1" dirty="0">
              <a:solidFill>
                <a:schemeClr val="lt1"/>
              </a:solidFill>
              <a:latin typeface="IBM Plex Sans Arabic"/>
              <a:ea typeface="IBM Plex Sans Arabic"/>
              <a:cs typeface="IBM Plex Sans Arabic"/>
              <a:sym typeface="IBM Plex Sans Arabic"/>
            </a:endParaRPr>
          </a:p>
          <a:p>
            <a:pPr marL="0" lvl="0" indent="0" algn="ctr" rtl="1">
              <a:lnSpc>
                <a:spcPct val="115000"/>
              </a:lnSpc>
              <a:spcBef>
                <a:spcPts val="1200"/>
              </a:spcBef>
              <a:spcAft>
                <a:spcPts val="0"/>
              </a:spcAft>
              <a:buNone/>
            </a:pPr>
            <a:endParaRPr b="1" dirty="0">
              <a:solidFill>
                <a:schemeClr val="lt1"/>
              </a:solidFill>
              <a:latin typeface="IBM Plex Sans Arabic"/>
              <a:ea typeface="IBM Plex Sans Arabic"/>
              <a:cs typeface="IBM Plex Sans Arabic"/>
              <a:sym typeface="IBM Plex Sans Arabic"/>
            </a:endParaRPr>
          </a:p>
          <a:p>
            <a:pPr marL="0" lvl="0" indent="0" algn="ctr" rtl="1">
              <a:spcBef>
                <a:spcPts val="1200"/>
              </a:spcBef>
              <a:spcAft>
                <a:spcPts val="0"/>
              </a:spcAft>
              <a:buNone/>
            </a:pPr>
            <a:endParaRPr sz="2800" b="1" dirty="0">
              <a:solidFill>
                <a:srgbClr val="FF2E73"/>
              </a:solidFill>
              <a:latin typeface="IBM Plex Sans Arabic"/>
              <a:ea typeface="IBM Plex Sans Arabic"/>
              <a:cs typeface="IBM Plex Sans Arabic"/>
              <a:sym typeface="IBM Plex Sans Arabic"/>
            </a:endParaRPr>
          </a:p>
        </p:txBody>
      </p:sp>
      <p:sp>
        <p:nvSpPr>
          <p:cNvPr id="5" name="Google Shape;269;p24">
            <a:extLst>
              <a:ext uri="{FF2B5EF4-FFF2-40B4-BE49-F238E27FC236}">
                <a16:creationId xmlns:a16="http://schemas.microsoft.com/office/drawing/2014/main" id="{06EBA48D-FB6A-BDD0-630A-6321D9ED59B3}"/>
              </a:ext>
            </a:extLst>
          </p:cNvPr>
          <p:cNvSpPr txBox="1"/>
          <p:nvPr/>
        </p:nvSpPr>
        <p:spPr>
          <a:xfrm>
            <a:off x="1422400" y="2409577"/>
            <a:ext cx="6615185" cy="1239859"/>
          </a:xfrm>
          <a:prstGeom prst="rect">
            <a:avLst/>
          </a:prstGeom>
          <a:noFill/>
          <a:ln>
            <a:noFill/>
          </a:ln>
        </p:spPr>
        <p:txBody>
          <a:bodyPr spcFirstLastPara="1" wrap="square" lIns="91425" tIns="91425" rIns="91425" bIns="91425" anchor="t" anchorCtr="0">
            <a:noAutofit/>
          </a:bodyPr>
          <a:lstStyle/>
          <a:p>
            <a:pPr marL="0" lvl="0" indent="0" algn="ctr" rtl="1">
              <a:lnSpc>
                <a:spcPct val="115000"/>
              </a:lnSpc>
              <a:spcBef>
                <a:spcPts val="1200"/>
              </a:spcBef>
              <a:spcAft>
                <a:spcPts val="0"/>
              </a:spcAft>
              <a:buNone/>
            </a:pPr>
            <a:r>
              <a:rPr lang="en-US" sz="2000" b="1" dirty="0">
                <a:solidFill>
                  <a:schemeClr val="lt1"/>
                </a:solidFill>
                <a:latin typeface="IBM Plex Sans Arabic"/>
                <a:ea typeface="IBM Plex Sans Arabic"/>
                <a:cs typeface="IBM Plex Sans Arabic"/>
                <a:sym typeface="IBM Plex Sans Arabic"/>
                <a:hlinkClick r:id="rId3"/>
              </a:rPr>
              <a:t>https://drive.google.com/drive/folders/1D1cgI6RP3zvUYed3av33BnLVSoChTBIl?usp=sharing</a:t>
            </a:r>
            <a:r>
              <a:rPr lang="ar-EG" sz="2000" b="1" dirty="0">
                <a:solidFill>
                  <a:schemeClr val="lt1"/>
                </a:solidFill>
                <a:latin typeface="IBM Plex Sans Arabic"/>
                <a:ea typeface="IBM Plex Sans Arabic"/>
                <a:cs typeface="IBM Plex Sans Arabic"/>
                <a:sym typeface="IBM Plex Sans Arabic"/>
              </a:rPr>
              <a:t>  </a:t>
            </a:r>
            <a:endParaRPr lang="en-US" sz="2000" b="1" dirty="0">
              <a:solidFill>
                <a:schemeClr val="lt1"/>
              </a:solidFill>
              <a:latin typeface="IBM Plex Sans Arabic"/>
              <a:ea typeface="IBM Plex Sans Arabic"/>
              <a:cs typeface="IBM Plex Sans Arabic"/>
              <a:sym typeface="IBM Plex Sans Arabic"/>
            </a:endParaRPr>
          </a:p>
        </p:txBody>
      </p:sp>
      <p:pic>
        <p:nvPicPr>
          <p:cNvPr id="4" name="Picture 3">
            <a:extLst>
              <a:ext uri="{FF2B5EF4-FFF2-40B4-BE49-F238E27FC236}">
                <a16:creationId xmlns:a16="http://schemas.microsoft.com/office/drawing/2014/main" id="{BCE2644F-96EF-4523-D3BA-432E743A4C4F}"/>
              </a:ext>
            </a:extLst>
          </p:cNvPr>
          <p:cNvPicPr>
            <a:picLocks noChangeAspect="1"/>
          </p:cNvPicPr>
          <p:nvPr/>
        </p:nvPicPr>
        <p:blipFill>
          <a:blip r:embed="rId4">
            <a:duotone>
              <a:prstClr val="black"/>
              <a:schemeClr val="accent1">
                <a:tint val="45000"/>
                <a:satMod val="400000"/>
              </a:schemeClr>
            </a:duotone>
            <a:extLst>
              <a:ext uri="{BEBA8EAE-BF5A-486C-A8C5-ECC9F3942E4B}">
                <a14:imgProps xmlns:a14="http://schemas.microsoft.com/office/drawing/2010/main">
                  <a14:imgLayer r:embed="rId5">
                    <a14:imgEffect>
                      <a14:colorTemperature colorTemp="4700"/>
                    </a14:imgEffect>
                  </a14:imgLayer>
                </a14:imgProps>
              </a:ext>
            </a:extLst>
          </a:blip>
          <a:stretch>
            <a:fillRect/>
          </a:stretch>
        </p:blipFill>
        <p:spPr>
          <a:xfrm>
            <a:off x="0" y="313199"/>
            <a:ext cx="2844800" cy="4699671"/>
          </a:xfrm>
          <a:prstGeom prst="rect">
            <a:avLst/>
          </a:prstGeom>
          <a:effectLst>
            <a:softEdge rad="1270000"/>
          </a:effectLst>
        </p:spPr>
      </p:pic>
    </p:spTree>
    <p:extLst>
      <p:ext uri="{BB962C8B-B14F-4D97-AF65-F5344CB8AC3E}">
        <p14:creationId xmlns:p14="http://schemas.microsoft.com/office/powerpoint/2010/main" val="26931286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p27"/>
          <p:cNvSpPr txBox="1"/>
          <p:nvPr/>
        </p:nvSpPr>
        <p:spPr>
          <a:xfrm>
            <a:off x="1007425" y="1228200"/>
            <a:ext cx="3033000" cy="1942500"/>
          </a:xfrm>
          <a:prstGeom prst="rect">
            <a:avLst/>
          </a:prstGeom>
          <a:noFill/>
          <a:ln>
            <a:noFill/>
          </a:ln>
        </p:spPr>
        <p:txBody>
          <a:bodyPr spcFirstLastPara="1" wrap="square" lIns="91425" tIns="91425" rIns="91425" bIns="91425" anchor="b" anchorCtr="0">
            <a:noAutofit/>
          </a:bodyPr>
          <a:lstStyle/>
          <a:p>
            <a:pPr marL="0" lvl="0" indent="0" algn="r" rtl="1">
              <a:spcBef>
                <a:spcPts val="0"/>
              </a:spcBef>
              <a:spcAft>
                <a:spcPts val="0"/>
              </a:spcAft>
              <a:buNone/>
            </a:pPr>
            <a:r>
              <a:rPr lang="ar" sz="5500" b="1">
                <a:solidFill>
                  <a:srgbClr val="FF2E73"/>
                </a:solidFill>
                <a:latin typeface="IBM Plex Sans Arabic"/>
                <a:ea typeface="IBM Plex Sans Arabic"/>
                <a:cs typeface="IBM Plex Sans Arabic"/>
                <a:sym typeface="IBM Plex Sans Arabic"/>
              </a:rPr>
              <a:t>شكراً</a:t>
            </a:r>
            <a:endParaRPr sz="5500" b="1">
              <a:solidFill>
                <a:srgbClr val="FF2E73"/>
              </a:solidFill>
              <a:latin typeface="IBM Plex Sans Arabic"/>
              <a:ea typeface="IBM Plex Sans Arabic"/>
              <a:cs typeface="IBM Plex Sans Arabic"/>
              <a:sym typeface="IBM Plex Sans Arabic"/>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p:nvPr/>
        </p:nvSpPr>
        <p:spPr>
          <a:xfrm>
            <a:off x="720000" y="706331"/>
            <a:ext cx="7704000" cy="572700"/>
          </a:xfrm>
          <a:prstGeom prst="rect">
            <a:avLst/>
          </a:prstGeom>
          <a:noFill/>
          <a:ln>
            <a:noFill/>
          </a:ln>
        </p:spPr>
        <p:txBody>
          <a:bodyPr spcFirstLastPara="1" wrap="square" lIns="91425" tIns="91425" rIns="91425" bIns="91425" anchor="t" anchorCtr="0">
            <a:noAutofit/>
          </a:bodyPr>
          <a:lstStyle/>
          <a:p>
            <a:pPr marL="0" lvl="0" indent="0" algn="ctr" rtl="1">
              <a:spcBef>
                <a:spcPts val="0"/>
              </a:spcBef>
              <a:spcAft>
                <a:spcPts val="0"/>
              </a:spcAft>
              <a:buNone/>
            </a:pPr>
            <a:r>
              <a:rPr lang="ar" sz="2800" b="1" dirty="0">
                <a:solidFill>
                  <a:srgbClr val="FF2E73"/>
                </a:solidFill>
                <a:latin typeface="IBM Plex Sans Arabic"/>
                <a:ea typeface="IBM Plex Sans Arabic"/>
                <a:cs typeface="IBM Plex Sans Arabic"/>
                <a:sym typeface="IBM Plex Sans Arabic"/>
              </a:rPr>
              <a:t>أعضاء الفريق</a:t>
            </a:r>
            <a:endParaRPr sz="2800" dirty="0">
              <a:solidFill>
                <a:srgbClr val="FF2E73"/>
              </a:solidFill>
              <a:latin typeface="IBM Plex Sans Arabic"/>
              <a:ea typeface="IBM Plex Sans Arabic"/>
              <a:cs typeface="IBM Plex Sans Arabic"/>
              <a:sym typeface="IBM Plex Sans Arabic"/>
            </a:endParaRPr>
          </a:p>
        </p:txBody>
      </p:sp>
      <p:sp>
        <p:nvSpPr>
          <p:cNvPr id="66" name="Google Shape;66;p14"/>
          <p:cNvSpPr/>
          <p:nvPr/>
        </p:nvSpPr>
        <p:spPr>
          <a:xfrm>
            <a:off x="5246861" y="1778986"/>
            <a:ext cx="1251914" cy="1331607"/>
          </a:xfrm>
          <a:prstGeom prst="ellipse">
            <a:avLst/>
          </a:prstGeom>
          <a:blipFill>
            <a:blip r:embed="rId3"/>
            <a:stretch>
              <a:fillRect/>
            </a:stretch>
          </a:blipFill>
          <a:ln w="9525" cap="flat" cmpd="sng">
            <a:solidFill>
              <a:srgbClr val="CEA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4"/>
          <p:cNvSpPr/>
          <p:nvPr/>
        </p:nvSpPr>
        <p:spPr>
          <a:xfrm>
            <a:off x="7475758" y="1778986"/>
            <a:ext cx="1199887" cy="1270366"/>
          </a:xfrm>
          <a:prstGeom prst="ellipse">
            <a:avLst/>
          </a:prstGeom>
          <a:blipFill>
            <a:blip r:embed="rId4"/>
            <a:stretch>
              <a:fillRect/>
            </a:stretch>
          </a:blipFill>
          <a:ln w="9525" cap="flat" cmpd="sng">
            <a:solidFill>
              <a:srgbClr val="CEA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4"/>
          <p:cNvSpPr txBox="1"/>
          <p:nvPr/>
        </p:nvSpPr>
        <p:spPr>
          <a:xfrm>
            <a:off x="7322314" y="2966732"/>
            <a:ext cx="1638600" cy="626400"/>
          </a:xfrm>
          <a:prstGeom prst="rect">
            <a:avLst/>
          </a:prstGeom>
          <a:noFill/>
          <a:ln>
            <a:noFill/>
          </a:ln>
        </p:spPr>
        <p:txBody>
          <a:bodyPr spcFirstLastPara="1" wrap="square" lIns="91425" tIns="91425" rIns="91425" bIns="91425" anchor="t" anchorCtr="0">
            <a:noAutofit/>
          </a:bodyPr>
          <a:lstStyle/>
          <a:p>
            <a:pPr marL="0" lvl="0" indent="0" algn="ctr" rtl="1">
              <a:lnSpc>
                <a:spcPct val="200000"/>
              </a:lnSpc>
              <a:spcBef>
                <a:spcPts val="0"/>
              </a:spcBef>
              <a:spcAft>
                <a:spcPts val="1600"/>
              </a:spcAft>
              <a:buNone/>
            </a:pPr>
            <a:r>
              <a:rPr lang="ar-EG" b="1" dirty="0">
                <a:solidFill>
                  <a:srgbClr val="FF2E73"/>
                </a:solidFill>
                <a:latin typeface="IBM Plex Sans Arabic"/>
                <a:cs typeface="IBM Plex Sans Arabic"/>
                <a:sym typeface="IBM Plex Sans Arabic"/>
              </a:rPr>
              <a:t>محمد فؤاد</a:t>
            </a:r>
            <a:endParaRPr lang="en-US" b="1" dirty="0">
              <a:solidFill>
                <a:srgbClr val="FF2E73"/>
              </a:solidFill>
              <a:latin typeface="IBM Plex Sans Arabic"/>
              <a:cs typeface="IBM Plex Sans Arabic"/>
              <a:sym typeface="IBM Plex Sans Arabic"/>
            </a:endParaRPr>
          </a:p>
          <a:p>
            <a:pPr marL="0" lvl="0" indent="0" algn="ctr" rtl="1">
              <a:lnSpc>
                <a:spcPct val="200000"/>
              </a:lnSpc>
              <a:spcBef>
                <a:spcPts val="0"/>
              </a:spcBef>
              <a:spcAft>
                <a:spcPts val="1600"/>
              </a:spcAft>
              <a:buNone/>
            </a:pPr>
            <a:endParaRPr b="1" dirty="0">
              <a:solidFill>
                <a:srgbClr val="FFFFFF"/>
              </a:solidFill>
              <a:latin typeface="IBM Plex Sans Arabic"/>
              <a:ea typeface="IBM Plex Sans Arabic"/>
              <a:cs typeface="IBM Plex Sans Arabic"/>
              <a:sym typeface="IBM Plex Sans Arabic"/>
            </a:endParaRPr>
          </a:p>
        </p:txBody>
      </p:sp>
      <p:sp>
        <p:nvSpPr>
          <p:cNvPr id="69" name="Google Shape;69;p14"/>
          <p:cNvSpPr txBox="1"/>
          <p:nvPr/>
        </p:nvSpPr>
        <p:spPr>
          <a:xfrm>
            <a:off x="5023780" y="2966732"/>
            <a:ext cx="1638600" cy="626400"/>
          </a:xfrm>
          <a:prstGeom prst="rect">
            <a:avLst/>
          </a:prstGeom>
          <a:noFill/>
          <a:ln>
            <a:noFill/>
          </a:ln>
        </p:spPr>
        <p:txBody>
          <a:bodyPr spcFirstLastPara="1" wrap="square" lIns="91425" tIns="91425" rIns="91425" bIns="91425" anchor="t" anchorCtr="0">
            <a:noAutofit/>
          </a:bodyPr>
          <a:lstStyle/>
          <a:p>
            <a:pPr algn="ctr" rtl="1">
              <a:lnSpc>
                <a:spcPct val="200000"/>
              </a:lnSpc>
              <a:spcAft>
                <a:spcPts val="1600"/>
              </a:spcAft>
            </a:pPr>
            <a:r>
              <a:rPr lang="ar-EG" b="1" dirty="0">
                <a:solidFill>
                  <a:srgbClr val="FF2E73"/>
                </a:solidFill>
                <a:latin typeface="IBM Plex Sans Arabic"/>
                <a:cs typeface="IBM Plex Sans Arabic"/>
                <a:sym typeface="IBM Plex Sans Arabic"/>
              </a:rPr>
              <a:t>احمد فؤاد</a:t>
            </a:r>
          </a:p>
        </p:txBody>
      </p:sp>
      <p:sp>
        <p:nvSpPr>
          <p:cNvPr id="3" name="Google Shape;68;p14">
            <a:extLst>
              <a:ext uri="{FF2B5EF4-FFF2-40B4-BE49-F238E27FC236}">
                <a16:creationId xmlns:a16="http://schemas.microsoft.com/office/drawing/2014/main" id="{C1BE8753-F0D4-AF7D-8735-378DA2602198}"/>
              </a:ext>
            </a:extLst>
          </p:cNvPr>
          <p:cNvSpPr txBox="1"/>
          <p:nvPr/>
        </p:nvSpPr>
        <p:spPr>
          <a:xfrm>
            <a:off x="7193531" y="3506368"/>
            <a:ext cx="1819845" cy="1270366"/>
          </a:xfrm>
          <a:prstGeom prst="rect">
            <a:avLst/>
          </a:prstGeom>
          <a:noFill/>
          <a:ln>
            <a:noFill/>
          </a:ln>
        </p:spPr>
        <p:txBody>
          <a:bodyPr spcFirstLastPara="1" wrap="square" lIns="91425" tIns="91425" rIns="91425" bIns="91425" anchor="t" anchorCtr="0">
            <a:noAutofit/>
          </a:bodyPr>
          <a:lstStyle/>
          <a:p>
            <a:pPr marL="171450" indent="-171450" algn="r" rtl="1">
              <a:buClr>
                <a:schemeClr val="bg1"/>
              </a:buClr>
              <a:buFont typeface="Wingdings" panose="05000000000000000000" pitchFamily="2" charset="2"/>
              <a:buChar char="§"/>
            </a:pPr>
            <a:r>
              <a:rPr lang="ar-EG" sz="1200" kern="100" dirty="0">
                <a:solidFill>
                  <a:schemeClr val="bg1"/>
                </a:solidFill>
                <a:latin typeface="+mn-lt"/>
                <a:cs typeface="Arial" panose="020B0604020202020204" pitchFamily="34" charset="0"/>
              </a:rPr>
              <a:t>محلل أداء فنى معتمد في كرة القدم </a:t>
            </a:r>
            <a:endParaRPr lang="en-US" sz="1200" kern="100" dirty="0">
              <a:solidFill>
                <a:schemeClr val="bg1"/>
              </a:solidFill>
              <a:latin typeface="+mn-lt"/>
              <a:cs typeface="Arial" panose="020B0604020202020204" pitchFamily="34" charset="0"/>
            </a:endParaRPr>
          </a:p>
          <a:p>
            <a:pPr marL="171450" indent="-171450" algn="r" rtl="1">
              <a:buClr>
                <a:schemeClr val="bg1"/>
              </a:buClr>
              <a:buFont typeface="Wingdings" panose="05000000000000000000" pitchFamily="2" charset="2"/>
              <a:buChar char="§"/>
            </a:pPr>
            <a:r>
              <a:rPr lang="ar-EG" sz="1200" kern="100" dirty="0">
                <a:solidFill>
                  <a:schemeClr val="bg1"/>
                </a:solidFill>
                <a:latin typeface="+mn-lt"/>
                <a:cs typeface="Arial" panose="020B0604020202020204" pitchFamily="34" charset="0"/>
              </a:rPr>
              <a:t>المدير التنفيذي لشركة</a:t>
            </a:r>
            <a:r>
              <a:rPr lang="en-US" sz="1200" kern="100" dirty="0">
                <a:solidFill>
                  <a:schemeClr val="bg1"/>
                </a:solidFill>
                <a:latin typeface="+mn-lt"/>
                <a:cs typeface="Arial" panose="020B0604020202020204" pitchFamily="34" charset="0"/>
              </a:rPr>
              <a:t> </a:t>
            </a:r>
            <a:r>
              <a:rPr lang="en-US" sz="1200" kern="100" dirty="0" err="1">
                <a:solidFill>
                  <a:schemeClr val="bg1"/>
                </a:solidFill>
                <a:latin typeface="+mn-lt"/>
                <a:cs typeface="Arial" panose="020B0604020202020204" pitchFamily="34" charset="0"/>
              </a:rPr>
              <a:t>sensofox</a:t>
            </a:r>
            <a:r>
              <a:rPr lang="ar-EG" sz="1200" kern="100" dirty="0">
                <a:solidFill>
                  <a:schemeClr val="bg1"/>
                </a:solidFill>
                <a:latin typeface="+mn-lt"/>
                <a:cs typeface="Arial" panose="020B0604020202020204" pitchFamily="34" charset="0"/>
              </a:rPr>
              <a:t> للحلول الذكية لتكنولوجيا</a:t>
            </a:r>
            <a:r>
              <a:rPr lang="en-US" sz="1200" kern="100" dirty="0">
                <a:solidFill>
                  <a:schemeClr val="bg1"/>
                </a:solidFill>
                <a:latin typeface="+mn-lt"/>
                <a:cs typeface="Arial" panose="020B0604020202020204" pitchFamily="34" charset="0"/>
              </a:rPr>
              <a:t> </a:t>
            </a:r>
            <a:r>
              <a:rPr lang="ar-EG" sz="1200" kern="100" dirty="0">
                <a:solidFill>
                  <a:schemeClr val="bg1"/>
                </a:solidFill>
                <a:latin typeface="+mn-lt"/>
                <a:cs typeface="Arial" panose="020B0604020202020204" pitchFamily="34" charset="0"/>
              </a:rPr>
              <a:t> </a:t>
            </a:r>
            <a:r>
              <a:rPr lang="en-US" sz="1200" kern="100" dirty="0">
                <a:solidFill>
                  <a:schemeClr val="bg1"/>
                </a:solidFill>
                <a:latin typeface="+mn-lt"/>
                <a:cs typeface="Arial" panose="020B0604020202020204" pitchFamily="34" charset="0"/>
              </a:rPr>
              <a:t>]</a:t>
            </a:r>
            <a:r>
              <a:rPr lang="ar-EG" sz="1200" kern="100" dirty="0">
                <a:solidFill>
                  <a:schemeClr val="bg1"/>
                </a:solidFill>
                <a:latin typeface="+mn-lt"/>
                <a:cs typeface="Arial" panose="020B0604020202020204" pitchFamily="34" charset="0"/>
              </a:rPr>
              <a:t> </a:t>
            </a:r>
            <a:r>
              <a:rPr lang="en-US" sz="1200" kern="100" dirty="0">
                <a:solidFill>
                  <a:schemeClr val="bg1"/>
                </a:solidFill>
                <a:latin typeface="+mn-lt"/>
                <a:cs typeface="Arial" panose="020B0604020202020204" pitchFamily="34" charset="0"/>
              </a:rPr>
              <a:t> [ IOT &amp; AI</a:t>
            </a:r>
          </a:p>
          <a:p>
            <a:pPr marL="171450" indent="-171450" algn="r" rtl="1">
              <a:buClr>
                <a:schemeClr val="bg1"/>
              </a:buClr>
              <a:buFont typeface="Wingdings" panose="05000000000000000000" pitchFamily="2" charset="2"/>
              <a:buChar char="§"/>
            </a:pPr>
            <a:r>
              <a:rPr lang="en-US" sz="1200" kern="100" dirty="0">
                <a:solidFill>
                  <a:srgbClr val="FFFFFF"/>
                </a:solidFill>
                <a:latin typeface="+mn-lt"/>
                <a:cs typeface="IBM Plex Sans Arabic"/>
                <a:sym typeface="IBM Plex Sans Arabic"/>
              </a:rPr>
              <a:t>3D Artist </a:t>
            </a:r>
            <a:r>
              <a:rPr lang="en-US" sz="1200" kern="100" dirty="0">
                <a:solidFill>
                  <a:schemeClr val="bg1"/>
                </a:solidFill>
                <a:latin typeface="+mn-lt"/>
                <a:cs typeface="Arial" panose="020B0604020202020204" pitchFamily="34" charset="0"/>
              </a:rPr>
              <a:t>	</a:t>
            </a:r>
            <a:endParaRPr lang="ar-EG" sz="1200" kern="100" dirty="0">
              <a:solidFill>
                <a:schemeClr val="bg1"/>
              </a:solidFill>
              <a:latin typeface="+mn-lt"/>
              <a:cs typeface="Arial" panose="020B0604020202020204" pitchFamily="34" charset="0"/>
            </a:endParaRPr>
          </a:p>
        </p:txBody>
      </p:sp>
      <p:sp>
        <p:nvSpPr>
          <p:cNvPr id="4" name="Google Shape;68;p14">
            <a:extLst>
              <a:ext uri="{FF2B5EF4-FFF2-40B4-BE49-F238E27FC236}">
                <a16:creationId xmlns:a16="http://schemas.microsoft.com/office/drawing/2014/main" id="{28CF3B9D-CE7F-4BAF-4C08-1603A499C8E0}"/>
              </a:ext>
            </a:extLst>
          </p:cNvPr>
          <p:cNvSpPr txBox="1"/>
          <p:nvPr/>
        </p:nvSpPr>
        <p:spPr>
          <a:xfrm>
            <a:off x="4823193" y="3527821"/>
            <a:ext cx="1876222" cy="1240130"/>
          </a:xfrm>
          <a:prstGeom prst="rect">
            <a:avLst/>
          </a:prstGeom>
          <a:noFill/>
          <a:ln>
            <a:noFill/>
          </a:ln>
        </p:spPr>
        <p:txBody>
          <a:bodyPr spcFirstLastPara="1" wrap="square" lIns="91425" tIns="91425" rIns="91425" bIns="91425" anchor="t" anchorCtr="0">
            <a:noAutofit/>
          </a:bodyPr>
          <a:lstStyle/>
          <a:p>
            <a:pPr marL="171450" indent="-171450" algn="r" rtl="1">
              <a:buClr>
                <a:schemeClr val="bg1"/>
              </a:buClr>
              <a:buFont typeface="Wingdings" panose="05000000000000000000" pitchFamily="2" charset="2"/>
              <a:buChar char="§"/>
            </a:pPr>
            <a:r>
              <a:rPr lang="ar-EG" sz="1200" kern="100" dirty="0">
                <a:solidFill>
                  <a:schemeClr val="bg1"/>
                </a:solidFill>
                <a:latin typeface="+mn-lt"/>
                <a:cs typeface="Arial" panose="020B0604020202020204" pitchFamily="34" charset="0"/>
              </a:rPr>
              <a:t>مخرج ومطور ألعاب</a:t>
            </a:r>
          </a:p>
          <a:p>
            <a:pPr marL="171450" indent="-171450" algn="r" rtl="1">
              <a:buClr>
                <a:schemeClr val="bg1"/>
              </a:buClr>
              <a:buFont typeface="Wingdings" panose="05000000000000000000" pitchFamily="2" charset="2"/>
              <a:buChar char="§"/>
            </a:pPr>
            <a:r>
              <a:rPr lang="ar-EG" sz="1200" kern="100" dirty="0">
                <a:solidFill>
                  <a:schemeClr val="bg1"/>
                </a:solidFill>
                <a:latin typeface="+mn-lt"/>
                <a:cs typeface="Arial" panose="020B0604020202020204" pitchFamily="34" charset="0"/>
              </a:rPr>
              <a:t>مؤسس شركة </a:t>
            </a:r>
          </a:p>
          <a:p>
            <a:pPr algn="r" rtl="1">
              <a:buClr>
                <a:schemeClr val="bg1"/>
              </a:buClr>
            </a:pPr>
            <a:r>
              <a:rPr lang="en-US" sz="1200" kern="100" dirty="0">
                <a:solidFill>
                  <a:schemeClr val="bg1"/>
                </a:solidFill>
                <a:latin typeface="+mn-lt"/>
                <a:cs typeface="Arial" panose="020B0604020202020204" pitchFamily="34" charset="0"/>
              </a:rPr>
              <a:t>Rumbling Games Studio</a:t>
            </a:r>
          </a:p>
          <a:p>
            <a:pPr marL="171450" indent="-171450" algn="r" rtl="1">
              <a:buClr>
                <a:schemeClr val="bg1"/>
              </a:buClr>
              <a:buFont typeface="Wingdings" panose="05000000000000000000" pitchFamily="2" charset="2"/>
              <a:buChar char="§"/>
            </a:pPr>
            <a:r>
              <a:rPr lang="ar-EG" sz="1200" kern="100" dirty="0">
                <a:solidFill>
                  <a:schemeClr val="bg1"/>
                </a:solidFill>
                <a:latin typeface="+mn-lt"/>
                <a:cs typeface="Arial" panose="020B0604020202020204" pitchFamily="34" charset="0"/>
              </a:rPr>
              <a:t>مدرب معتمد في محرك تشغيل</a:t>
            </a:r>
          </a:p>
          <a:p>
            <a:pPr algn="r" rtl="1">
              <a:buClr>
                <a:schemeClr val="bg1"/>
              </a:buClr>
            </a:pPr>
            <a:r>
              <a:rPr lang="ar-EG" sz="1200" kern="100" dirty="0">
                <a:solidFill>
                  <a:schemeClr val="bg1"/>
                </a:solidFill>
                <a:latin typeface="+mn-lt"/>
                <a:cs typeface="Arial" panose="020B0604020202020204" pitchFamily="34" charset="0"/>
              </a:rPr>
              <a:t> الالعاب </a:t>
            </a:r>
            <a:r>
              <a:rPr lang="en-US" sz="1200" kern="100" dirty="0">
                <a:solidFill>
                  <a:schemeClr val="bg1"/>
                </a:solidFill>
                <a:latin typeface="+mn-lt"/>
                <a:cs typeface="Arial" panose="020B0604020202020204" pitchFamily="34" charset="0"/>
              </a:rPr>
              <a:t>Unreal Engine 4</a:t>
            </a:r>
            <a:endParaRPr lang="ar-EG" sz="1200" kern="100" dirty="0">
              <a:solidFill>
                <a:schemeClr val="bg1"/>
              </a:solidFill>
              <a:latin typeface="+mn-lt"/>
              <a:cs typeface="Arial" panose="020B0604020202020204" pitchFamily="34" charset="0"/>
            </a:endParaRPr>
          </a:p>
          <a:p>
            <a:pPr marL="171450" indent="-171450" algn="r" rtl="1">
              <a:buClr>
                <a:schemeClr val="bg1"/>
              </a:buClr>
              <a:buFont typeface="Wingdings" panose="05000000000000000000" pitchFamily="2" charset="2"/>
              <a:buChar char="§"/>
            </a:pPr>
            <a:endParaRPr lang="en-US" sz="1200" kern="100" dirty="0">
              <a:solidFill>
                <a:schemeClr val="bg1"/>
              </a:solidFill>
              <a:latin typeface="+mn-lt"/>
              <a:cs typeface="Arial" panose="020B0604020202020204" pitchFamily="34" charset="0"/>
            </a:endParaRPr>
          </a:p>
        </p:txBody>
      </p:sp>
      <p:sp>
        <p:nvSpPr>
          <p:cNvPr id="9" name="Rectangle 1">
            <a:extLst>
              <a:ext uri="{FF2B5EF4-FFF2-40B4-BE49-F238E27FC236}">
                <a16:creationId xmlns:a16="http://schemas.microsoft.com/office/drawing/2014/main" id="{5C806635-6DF5-D98B-B4C3-2F7904EDAA64}"/>
              </a:ext>
            </a:extLst>
          </p:cNvPr>
          <p:cNvSpPr>
            <a:spLocks noChangeArrowheads="1"/>
          </p:cNvSpPr>
          <p:nvPr/>
        </p:nvSpPr>
        <p:spPr bwMode="auto">
          <a:xfrm>
            <a:off x="0" y="192048"/>
            <a:ext cx="20840" cy="73103"/>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9522" rIns="0" bIns="-952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6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2" name="Google Shape;66;p14">
            <a:extLst>
              <a:ext uri="{FF2B5EF4-FFF2-40B4-BE49-F238E27FC236}">
                <a16:creationId xmlns:a16="http://schemas.microsoft.com/office/drawing/2014/main" id="{B22CE920-5EBE-4592-88FF-22C305025BD3}"/>
              </a:ext>
            </a:extLst>
          </p:cNvPr>
          <p:cNvSpPr/>
          <p:nvPr/>
        </p:nvSpPr>
        <p:spPr>
          <a:xfrm>
            <a:off x="2941835" y="1778986"/>
            <a:ext cx="1125063" cy="1270366"/>
          </a:xfrm>
          <a:prstGeom prst="ellipse">
            <a:avLst/>
          </a:prstGeom>
          <a:blipFill>
            <a:blip r:embed="rId5"/>
            <a:stretch>
              <a:fillRect/>
            </a:stretch>
          </a:blipFill>
          <a:ln w="9525" cap="flat" cmpd="sng">
            <a:solidFill>
              <a:srgbClr val="CEA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9;p14">
            <a:extLst>
              <a:ext uri="{FF2B5EF4-FFF2-40B4-BE49-F238E27FC236}">
                <a16:creationId xmlns:a16="http://schemas.microsoft.com/office/drawing/2014/main" id="{C9FAC00F-ABEB-F02E-C284-294A7A6C63F8}"/>
              </a:ext>
            </a:extLst>
          </p:cNvPr>
          <p:cNvSpPr txBox="1"/>
          <p:nvPr/>
        </p:nvSpPr>
        <p:spPr>
          <a:xfrm>
            <a:off x="2653442" y="2966732"/>
            <a:ext cx="1638600" cy="626400"/>
          </a:xfrm>
          <a:prstGeom prst="rect">
            <a:avLst/>
          </a:prstGeom>
          <a:noFill/>
          <a:ln>
            <a:noFill/>
          </a:ln>
        </p:spPr>
        <p:txBody>
          <a:bodyPr spcFirstLastPara="1" wrap="square" lIns="91425" tIns="91425" rIns="91425" bIns="91425" anchor="t" anchorCtr="0">
            <a:noAutofit/>
          </a:bodyPr>
          <a:lstStyle/>
          <a:p>
            <a:pPr marL="0" lvl="0" indent="0" algn="ctr" rtl="1">
              <a:lnSpc>
                <a:spcPct val="200000"/>
              </a:lnSpc>
              <a:spcBef>
                <a:spcPts val="0"/>
              </a:spcBef>
              <a:spcAft>
                <a:spcPts val="1600"/>
              </a:spcAft>
              <a:buNone/>
            </a:pPr>
            <a:r>
              <a:rPr lang="ar-EG" b="1" dirty="0">
                <a:solidFill>
                  <a:srgbClr val="FF2E73"/>
                </a:solidFill>
                <a:latin typeface="IBM Plex Sans Arabic"/>
                <a:cs typeface="IBM Plex Sans Arabic"/>
                <a:sym typeface="IBM Plex Sans Arabic"/>
              </a:rPr>
              <a:t>د/ مصطفى طه</a:t>
            </a:r>
          </a:p>
        </p:txBody>
      </p:sp>
      <p:sp>
        <p:nvSpPr>
          <p:cNvPr id="13" name="Google Shape;66;p14">
            <a:extLst>
              <a:ext uri="{FF2B5EF4-FFF2-40B4-BE49-F238E27FC236}">
                <a16:creationId xmlns:a16="http://schemas.microsoft.com/office/drawing/2014/main" id="{DFCFB1B9-0E41-9E23-4F55-2C6843BA73D1}"/>
              </a:ext>
            </a:extLst>
          </p:cNvPr>
          <p:cNvSpPr/>
          <p:nvPr/>
        </p:nvSpPr>
        <p:spPr>
          <a:xfrm>
            <a:off x="579661" y="1778986"/>
            <a:ext cx="1125063" cy="1270366"/>
          </a:xfrm>
          <a:prstGeom prst="ellipse">
            <a:avLst/>
          </a:prstGeom>
          <a:blipFill>
            <a:blip r:embed="rId6"/>
            <a:stretch>
              <a:fillRect/>
            </a:stretch>
          </a:blipFill>
          <a:ln w="9525" cap="flat" cmpd="sng">
            <a:solidFill>
              <a:srgbClr val="CEAB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9;p14">
            <a:extLst>
              <a:ext uri="{FF2B5EF4-FFF2-40B4-BE49-F238E27FC236}">
                <a16:creationId xmlns:a16="http://schemas.microsoft.com/office/drawing/2014/main" id="{1F69A209-3E54-FEC3-5499-D23D25C17789}"/>
              </a:ext>
            </a:extLst>
          </p:cNvPr>
          <p:cNvSpPr txBox="1"/>
          <p:nvPr/>
        </p:nvSpPr>
        <p:spPr>
          <a:xfrm>
            <a:off x="299468" y="2966732"/>
            <a:ext cx="1638600" cy="626400"/>
          </a:xfrm>
          <a:prstGeom prst="rect">
            <a:avLst/>
          </a:prstGeom>
          <a:noFill/>
          <a:ln>
            <a:noFill/>
          </a:ln>
        </p:spPr>
        <p:txBody>
          <a:bodyPr spcFirstLastPara="1" wrap="square" lIns="91425" tIns="91425" rIns="91425" bIns="91425" anchor="t" anchorCtr="0">
            <a:noAutofit/>
          </a:bodyPr>
          <a:lstStyle/>
          <a:p>
            <a:pPr algn="ctr" rtl="1">
              <a:lnSpc>
                <a:spcPct val="200000"/>
              </a:lnSpc>
              <a:spcAft>
                <a:spcPts val="1600"/>
              </a:spcAft>
            </a:pPr>
            <a:r>
              <a:rPr lang="ar-EG" b="1" dirty="0">
                <a:solidFill>
                  <a:srgbClr val="FF2E73"/>
                </a:solidFill>
                <a:latin typeface="IBM Plex Sans Arabic"/>
                <a:cs typeface="IBM Plex Sans Arabic"/>
                <a:sym typeface="IBM Plex Sans Arabic"/>
              </a:rPr>
              <a:t>كابتن/ احمد رياض</a:t>
            </a:r>
          </a:p>
        </p:txBody>
      </p:sp>
      <p:sp>
        <p:nvSpPr>
          <p:cNvPr id="18" name="Google Shape;68;p14">
            <a:extLst>
              <a:ext uri="{FF2B5EF4-FFF2-40B4-BE49-F238E27FC236}">
                <a16:creationId xmlns:a16="http://schemas.microsoft.com/office/drawing/2014/main" id="{51F9C4F8-FA9B-1241-A6DB-41124862B5F6}"/>
              </a:ext>
            </a:extLst>
          </p:cNvPr>
          <p:cNvSpPr txBox="1"/>
          <p:nvPr/>
        </p:nvSpPr>
        <p:spPr>
          <a:xfrm>
            <a:off x="2311562" y="3521486"/>
            <a:ext cx="2006041" cy="1185331"/>
          </a:xfrm>
          <a:prstGeom prst="rect">
            <a:avLst/>
          </a:prstGeom>
          <a:noFill/>
          <a:ln>
            <a:noFill/>
          </a:ln>
        </p:spPr>
        <p:txBody>
          <a:bodyPr spcFirstLastPara="1" wrap="square" lIns="91425" tIns="91425" rIns="91425" bIns="91425" anchor="t" anchorCtr="0">
            <a:noAutofit/>
          </a:bodyPr>
          <a:lstStyle/>
          <a:p>
            <a:pPr marL="171450" indent="-171450" algn="r" rtl="1">
              <a:buClr>
                <a:schemeClr val="bg1"/>
              </a:buClr>
              <a:buFont typeface="Wingdings" panose="05000000000000000000" pitchFamily="2" charset="2"/>
              <a:buChar char="§"/>
            </a:pPr>
            <a:r>
              <a:rPr lang="ar-EG" sz="1200" kern="100" dirty="0">
                <a:solidFill>
                  <a:schemeClr val="bg1"/>
                </a:solidFill>
                <a:latin typeface="+mn-lt"/>
                <a:cs typeface="Arial" panose="020B0604020202020204" pitchFamily="34" charset="0"/>
              </a:rPr>
              <a:t>مدرس بجامعة بروكسل </a:t>
            </a:r>
          </a:p>
          <a:p>
            <a:pPr marL="171450" indent="-171450" algn="r" rtl="1">
              <a:buClr>
                <a:schemeClr val="bg1"/>
              </a:buClr>
              <a:buFont typeface="Wingdings" panose="05000000000000000000" pitchFamily="2" charset="2"/>
              <a:buChar char="§"/>
            </a:pPr>
            <a:r>
              <a:rPr lang="ar-EG" sz="1200" dirty="0">
                <a:solidFill>
                  <a:schemeClr val="bg1"/>
                </a:solidFill>
                <a:latin typeface="+mn-lt"/>
              </a:rPr>
              <a:t>ماجستير في التحول الرقمي</a:t>
            </a:r>
            <a:endParaRPr lang="en-US" sz="1200" dirty="0">
              <a:solidFill>
                <a:schemeClr val="bg1"/>
              </a:solidFill>
              <a:latin typeface="+mn-lt"/>
            </a:endParaRPr>
          </a:p>
          <a:p>
            <a:pPr marL="171450" indent="-171450" algn="r" rtl="1">
              <a:buClr>
                <a:schemeClr val="bg1"/>
              </a:buClr>
              <a:buFont typeface="Wingdings" panose="05000000000000000000" pitchFamily="2" charset="2"/>
              <a:buChar char="§"/>
            </a:pPr>
            <a:r>
              <a:rPr lang="ar-EG" sz="1200" b="0" i="0" u="none" strike="noStrike" baseline="0" dirty="0">
                <a:solidFill>
                  <a:schemeClr val="bg1"/>
                </a:solidFill>
                <a:latin typeface="+mn-lt"/>
              </a:rPr>
              <a:t>دكتوراه في الذكاء الاصطناعي</a:t>
            </a:r>
          </a:p>
          <a:p>
            <a:pPr marL="171450" indent="-171450" algn="r" rtl="1">
              <a:buClr>
                <a:schemeClr val="bg1"/>
              </a:buClr>
              <a:buFont typeface="Wingdings" panose="05000000000000000000" pitchFamily="2" charset="2"/>
              <a:buChar char="§"/>
            </a:pPr>
            <a:r>
              <a:rPr lang="ar-EG" sz="1200" kern="100" dirty="0">
                <a:solidFill>
                  <a:schemeClr val="bg1"/>
                </a:solidFill>
                <a:latin typeface="+mn-lt"/>
                <a:cs typeface="Arial" panose="020B0604020202020204" pitchFamily="34" charset="0"/>
              </a:rPr>
              <a:t>مدرب روبوت وذكاء اصطناعي</a:t>
            </a:r>
          </a:p>
          <a:p>
            <a:pPr algn="r" rtl="1">
              <a:buClr>
                <a:schemeClr val="bg1"/>
              </a:buClr>
            </a:pPr>
            <a:r>
              <a:rPr lang="ar-EG" sz="1200" kern="100" dirty="0">
                <a:solidFill>
                  <a:schemeClr val="bg1"/>
                </a:solidFill>
                <a:latin typeface="+mn-lt"/>
                <a:cs typeface="Arial" panose="020B0604020202020204" pitchFamily="34" charset="0"/>
              </a:rPr>
              <a:t>في شركة دوم العالمية للاستثمار</a:t>
            </a:r>
          </a:p>
          <a:p>
            <a:pPr algn="r" rtl="1"/>
            <a:r>
              <a:rPr lang="ar-EG" sz="1200" b="0" i="0" u="none" strike="noStrike" baseline="0" dirty="0">
                <a:solidFill>
                  <a:srgbClr val="1A1A1A"/>
                </a:solidFill>
                <a:latin typeface="+mn-lt"/>
              </a:rPr>
              <a:t>).</a:t>
            </a:r>
            <a:endParaRPr lang="en-US" sz="1200" kern="100" dirty="0">
              <a:solidFill>
                <a:schemeClr val="bg1"/>
              </a:solidFill>
              <a:latin typeface="+mn-lt"/>
              <a:cs typeface="Arial" panose="020B0604020202020204" pitchFamily="34" charset="0"/>
            </a:endParaRPr>
          </a:p>
        </p:txBody>
      </p:sp>
      <p:sp>
        <p:nvSpPr>
          <p:cNvPr id="20" name="Google Shape;68;p14">
            <a:extLst>
              <a:ext uri="{FF2B5EF4-FFF2-40B4-BE49-F238E27FC236}">
                <a16:creationId xmlns:a16="http://schemas.microsoft.com/office/drawing/2014/main" id="{AEEF6D66-46F0-394C-8143-497B5171FB2B}"/>
              </a:ext>
            </a:extLst>
          </p:cNvPr>
          <p:cNvSpPr txBox="1"/>
          <p:nvPr/>
        </p:nvSpPr>
        <p:spPr>
          <a:xfrm>
            <a:off x="8080" y="3521486"/>
            <a:ext cx="2006041" cy="1344428"/>
          </a:xfrm>
          <a:prstGeom prst="rect">
            <a:avLst/>
          </a:prstGeom>
          <a:noFill/>
          <a:ln>
            <a:noFill/>
          </a:ln>
        </p:spPr>
        <p:txBody>
          <a:bodyPr spcFirstLastPara="1" wrap="square" lIns="91425" tIns="91425" rIns="91425" bIns="91425" anchor="t" anchorCtr="0">
            <a:noAutofit/>
          </a:bodyPr>
          <a:lstStyle/>
          <a:p>
            <a:pPr marL="171450" indent="-171450" algn="r" rtl="1">
              <a:buClr>
                <a:schemeClr val="bg1"/>
              </a:buClr>
              <a:buFont typeface="Wingdings" panose="05000000000000000000" pitchFamily="2" charset="2"/>
              <a:buChar char="§"/>
            </a:pPr>
            <a:r>
              <a:rPr lang="ar-EG" sz="1200" b="0" i="0" u="none" strike="noStrike" baseline="0" dirty="0">
                <a:solidFill>
                  <a:schemeClr val="bg1"/>
                </a:solidFill>
                <a:latin typeface="+mn-lt"/>
              </a:rPr>
              <a:t>حاصل على الرخصة الدولية في تدريب كره اليد </a:t>
            </a:r>
            <a:r>
              <a:rPr lang="en-US" sz="1200" b="0" i="0" u="none" strike="noStrike" baseline="0" dirty="0">
                <a:solidFill>
                  <a:schemeClr val="bg1"/>
                </a:solidFill>
                <a:latin typeface="+mn-lt"/>
              </a:rPr>
              <a:t>D , C</a:t>
            </a:r>
            <a:endParaRPr lang="ar-EG" sz="1200" b="0" i="0" u="none" strike="noStrike" baseline="0" dirty="0">
              <a:solidFill>
                <a:schemeClr val="bg1"/>
              </a:solidFill>
              <a:latin typeface="+mn-lt"/>
            </a:endParaRPr>
          </a:p>
          <a:p>
            <a:pPr marL="171450" indent="-171450" algn="r" rtl="1">
              <a:buClr>
                <a:schemeClr val="bg1"/>
              </a:buClr>
              <a:buFont typeface="Wingdings" panose="05000000000000000000" pitchFamily="2" charset="2"/>
              <a:buChar char="§"/>
            </a:pPr>
            <a:r>
              <a:rPr lang="ar-EG" sz="1200" b="0" i="0" u="none" strike="noStrike" baseline="0" dirty="0">
                <a:solidFill>
                  <a:schemeClr val="bg1"/>
                </a:solidFill>
                <a:latin typeface="+mn-lt"/>
              </a:rPr>
              <a:t>مدير فني لأندية داخل السعودية </a:t>
            </a:r>
            <a:endParaRPr lang="en-US" sz="1200" b="0" i="0" u="none" strike="noStrike" baseline="0" dirty="0">
              <a:solidFill>
                <a:schemeClr val="bg1"/>
              </a:solidFill>
              <a:latin typeface="+mn-lt"/>
            </a:endParaRPr>
          </a:p>
          <a:p>
            <a:pPr algn="r" rtl="1">
              <a:buClr>
                <a:schemeClr val="bg1"/>
              </a:buClr>
            </a:pPr>
            <a:r>
              <a:rPr lang="en-US" sz="1200" b="0" i="0" u="none" strike="noStrike" baseline="0" dirty="0">
                <a:solidFill>
                  <a:schemeClr val="bg1"/>
                </a:solidFill>
                <a:latin typeface="+mn-lt"/>
              </a:rPr>
              <a:t>]</a:t>
            </a:r>
            <a:r>
              <a:rPr lang="ar-EG" sz="1200" b="0" i="0" u="none" strike="noStrike" baseline="0" dirty="0">
                <a:solidFill>
                  <a:schemeClr val="bg1"/>
                </a:solidFill>
                <a:latin typeface="+mn-lt"/>
              </a:rPr>
              <a:t> الباطن </a:t>
            </a:r>
            <a:r>
              <a:rPr lang="en-US" sz="1200" b="0" i="0" u="none" strike="noStrike" baseline="0" dirty="0">
                <a:solidFill>
                  <a:schemeClr val="bg1"/>
                </a:solidFill>
                <a:latin typeface="+mn-lt"/>
              </a:rPr>
              <a:t>-</a:t>
            </a:r>
            <a:r>
              <a:rPr lang="ar-EG" sz="1200" b="0" i="0" u="none" strike="noStrike" baseline="0" dirty="0">
                <a:solidFill>
                  <a:schemeClr val="bg1"/>
                </a:solidFill>
                <a:latin typeface="+mn-lt"/>
              </a:rPr>
              <a:t> عرعر </a:t>
            </a:r>
            <a:r>
              <a:rPr lang="ar-EG" sz="1200" dirty="0">
                <a:solidFill>
                  <a:schemeClr val="bg1"/>
                </a:solidFill>
                <a:latin typeface="+mn-lt"/>
              </a:rPr>
              <a:t>- </a:t>
            </a:r>
            <a:r>
              <a:rPr lang="ar-EG" sz="1200" b="0" i="0" u="none" strike="noStrike" baseline="0" dirty="0">
                <a:solidFill>
                  <a:schemeClr val="bg1"/>
                </a:solidFill>
                <a:latin typeface="+mn-lt"/>
              </a:rPr>
              <a:t>الباحة - العين </a:t>
            </a:r>
            <a:r>
              <a:rPr lang="en-US" sz="1200" b="0" i="0" u="none" strike="noStrike" baseline="0" dirty="0">
                <a:solidFill>
                  <a:schemeClr val="bg1"/>
                </a:solidFill>
                <a:latin typeface="+mn-lt"/>
              </a:rPr>
              <a:t>[</a:t>
            </a:r>
            <a:r>
              <a:rPr lang="ar-EG" sz="1200" b="0" i="0" u="none" strike="noStrike" baseline="0" dirty="0">
                <a:solidFill>
                  <a:schemeClr val="bg1"/>
                </a:solidFill>
                <a:latin typeface="+mn-lt"/>
              </a:rPr>
              <a:t> </a:t>
            </a:r>
          </a:p>
          <a:p>
            <a:pPr marL="171450" indent="-171450" algn="r" rtl="1">
              <a:buClr>
                <a:schemeClr val="bg1"/>
              </a:buClr>
              <a:buFont typeface="Wingdings" panose="05000000000000000000" pitchFamily="2" charset="2"/>
              <a:buChar char="§"/>
            </a:pPr>
            <a:r>
              <a:rPr lang="ar-EG" sz="1200" b="0" i="0" u="none" strike="noStrike" baseline="0" dirty="0">
                <a:solidFill>
                  <a:schemeClr val="bg1"/>
                </a:solidFill>
                <a:latin typeface="+mn-lt"/>
              </a:rPr>
              <a:t>انديه داخل مصر</a:t>
            </a:r>
            <a:endParaRPr lang="en-US" sz="1200" b="0" i="0" u="none" strike="noStrike" baseline="0" dirty="0">
              <a:solidFill>
                <a:schemeClr val="bg1"/>
              </a:solidFill>
              <a:latin typeface="+mn-lt"/>
            </a:endParaRPr>
          </a:p>
          <a:p>
            <a:pPr algn="r" rtl="1">
              <a:buClr>
                <a:schemeClr val="bg1"/>
              </a:buClr>
            </a:pPr>
            <a:r>
              <a:rPr lang="en-US" sz="1200" dirty="0">
                <a:solidFill>
                  <a:schemeClr val="bg1"/>
                </a:solidFill>
                <a:latin typeface="+mn-lt"/>
              </a:rPr>
              <a:t>]   </a:t>
            </a:r>
            <a:r>
              <a:rPr lang="ar-EG" sz="1200" b="0" i="0" u="none" strike="noStrike" baseline="0" dirty="0">
                <a:solidFill>
                  <a:schemeClr val="bg1"/>
                </a:solidFill>
                <a:latin typeface="+mn-lt"/>
              </a:rPr>
              <a:t> النادي الاهلي المصري</a:t>
            </a:r>
            <a:r>
              <a:rPr lang="en-US" sz="1200" kern="100" dirty="0">
                <a:solidFill>
                  <a:schemeClr val="bg1"/>
                </a:solidFill>
                <a:latin typeface="+mn-lt"/>
                <a:cs typeface="Arial" panose="020B0604020202020204" pitchFamily="34" charset="0"/>
              </a:rPr>
              <a:t> [ </a:t>
            </a:r>
            <a:endParaRPr lang="ar-EG" sz="1200" kern="100" dirty="0">
              <a:solidFill>
                <a:schemeClr val="bg1"/>
              </a:solidFill>
              <a:latin typeface="+mn-lt"/>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5"/>
          <p:cNvSpPr txBox="1">
            <a:spLocks noGrp="1"/>
          </p:cNvSpPr>
          <p:nvPr>
            <p:ph type="title" idx="4294967295"/>
          </p:nvPr>
        </p:nvSpPr>
        <p:spPr>
          <a:xfrm>
            <a:off x="677425" y="1054150"/>
            <a:ext cx="7416900" cy="536400"/>
          </a:xfrm>
          <a:prstGeom prst="rect">
            <a:avLst/>
          </a:prstGeom>
        </p:spPr>
        <p:txBody>
          <a:bodyPr spcFirstLastPara="1" wrap="square" lIns="91425" tIns="91425" rIns="91425" bIns="91425" anchor="t" anchorCtr="0">
            <a:normAutofit fontScale="90000"/>
          </a:bodyPr>
          <a:lstStyle/>
          <a:p>
            <a:pPr marL="0" lvl="0" indent="0" algn="r" rtl="1">
              <a:spcBef>
                <a:spcPts val="0"/>
              </a:spcBef>
              <a:spcAft>
                <a:spcPts val="0"/>
              </a:spcAft>
              <a:buNone/>
            </a:pPr>
            <a:r>
              <a:rPr lang="ar" b="1">
                <a:solidFill>
                  <a:srgbClr val="FFFFFF"/>
                </a:solidFill>
              </a:rPr>
              <a:t>المحتويات:</a:t>
            </a:r>
            <a:endParaRPr b="1">
              <a:solidFill>
                <a:srgbClr val="FFFFFF"/>
              </a:solidFill>
            </a:endParaRPr>
          </a:p>
        </p:txBody>
      </p:sp>
      <p:sp>
        <p:nvSpPr>
          <p:cNvPr id="97" name="Google Shape;97;p15"/>
          <p:cNvSpPr txBox="1"/>
          <p:nvPr/>
        </p:nvSpPr>
        <p:spPr>
          <a:xfrm>
            <a:off x="6035350" y="1796425"/>
            <a:ext cx="1586100" cy="384000"/>
          </a:xfrm>
          <a:prstGeom prst="rect">
            <a:avLst/>
          </a:prstGeom>
          <a:noFill/>
          <a:ln>
            <a:noFill/>
          </a:ln>
        </p:spPr>
        <p:txBody>
          <a:bodyPr spcFirstLastPara="1" wrap="square" lIns="91425" tIns="91425" rIns="91425" bIns="91425" anchor="b" anchorCtr="0">
            <a:noAutofit/>
          </a:bodyPr>
          <a:lstStyle/>
          <a:p>
            <a:pPr marL="0" lvl="0" indent="0" algn="r" rtl="1">
              <a:spcBef>
                <a:spcPts val="0"/>
              </a:spcBef>
              <a:spcAft>
                <a:spcPts val="0"/>
              </a:spcAft>
              <a:buNone/>
            </a:pPr>
            <a:r>
              <a:rPr lang="ar" sz="1520">
                <a:solidFill>
                  <a:schemeClr val="lt1"/>
                </a:solidFill>
                <a:latin typeface="IBM Plex Sans Arabic"/>
                <a:ea typeface="IBM Plex Sans Arabic"/>
                <a:cs typeface="IBM Plex Sans Arabic"/>
                <a:sym typeface="IBM Plex Sans Arabic"/>
              </a:rPr>
              <a:t>أعضاء الفريق </a:t>
            </a:r>
            <a:endParaRPr sz="1520">
              <a:solidFill>
                <a:schemeClr val="lt1"/>
              </a:solidFill>
              <a:latin typeface="IBM Plex Sans Arabic"/>
              <a:ea typeface="IBM Plex Sans Arabic"/>
              <a:cs typeface="IBM Plex Sans Arabic"/>
              <a:sym typeface="IBM Plex Sans Arabic"/>
            </a:endParaRPr>
          </a:p>
        </p:txBody>
      </p:sp>
      <p:sp>
        <p:nvSpPr>
          <p:cNvPr id="98" name="Google Shape;98;p15"/>
          <p:cNvSpPr/>
          <p:nvPr/>
        </p:nvSpPr>
        <p:spPr>
          <a:xfrm>
            <a:off x="7697600" y="1796425"/>
            <a:ext cx="384000" cy="384000"/>
          </a:xfrm>
          <a:prstGeom prst="roundRect">
            <a:avLst>
              <a:gd name="adj" fmla="val 18808"/>
            </a:avLst>
          </a:prstGeom>
          <a:solidFill>
            <a:srgbClr val="9101BE"/>
          </a:solid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990"/>
              <a:buFont typeface="Arial"/>
              <a:buNone/>
            </a:pPr>
            <a:r>
              <a:rPr lang="ar" sz="1300" b="1" i="0" u="none" strike="noStrike" cap="none">
                <a:solidFill>
                  <a:schemeClr val="lt1"/>
                </a:solidFill>
                <a:latin typeface="IBM Plex Sans Arabic"/>
                <a:ea typeface="IBM Plex Sans Arabic"/>
                <a:cs typeface="IBM Plex Sans Arabic"/>
                <a:sym typeface="IBM Plex Sans Arabic"/>
              </a:rPr>
              <a:t>01</a:t>
            </a:r>
            <a:endParaRPr sz="1300" b="1" i="0" u="none" strike="noStrike" cap="none">
              <a:solidFill>
                <a:schemeClr val="lt1"/>
              </a:solidFill>
              <a:latin typeface="IBM Plex Sans Arabic"/>
              <a:ea typeface="IBM Plex Sans Arabic"/>
              <a:cs typeface="IBM Plex Sans Arabic"/>
              <a:sym typeface="IBM Plex Sans Arabic"/>
            </a:endParaRPr>
          </a:p>
        </p:txBody>
      </p:sp>
      <p:sp>
        <p:nvSpPr>
          <p:cNvPr id="99" name="Google Shape;99;p15"/>
          <p:cNvSpPr txBox="1"/>
          <p:nvPr/>
        </p:nvSpPr>
        <p:spPr>
          <a:xfrm>
            <a:off x="6035350" y="2455975"/>
            <a:ext cx="1586100" cy="384000"/>
          </a:xfrm>
          <a:prstGeom prst="rect">
            <a:avLst/>
          </a:prstGeom>
          <a:noFill/>
          <a:ln>
            <a:noFill/>
          </a:ln>
        </p:spPr>
        <p:txBody>
          <a:bodyPr spcFirstLastPara="1" wrap="square" lIns="91425" tIns="91425" rIns="91425" bIns="91425" anchor="b" anchorCtr="0">
            <a:noAutofit/>
          </a:bodyPr>
          <a:lstStyle/>
          <a:p>
            <a:pPr marL="0" lvl="0" indent="0" algn="r" rtl="1">
              <a:spcBef>
                <a:spcPts val="0"/>
              </a:spcBef>
              <a:spcAft>
                <a:spcPts val="0"/>
              </a:spcAft>
              <a:buNone/>
            </a:pPr>
            <a:r>
              <a:rPr lang="ar" sz="1520">
                <a:solidFill>
                  <a:schemeClr val="lt1"/>
                </a:solidFill>
                <a:latin typeface="IBM Plex Sans Arabic"/>
                <a:ea typeface="IBM Plex Sans Arabic"/>
                <a:cs typeface="IBM Plex Sans Arabic"/>
                <a:sym typeface="IBM Plex Sans Arabic"/>
              </a:rPr>
              <a:t>المشكلة وحلها</a:t>
            </a:r>
            <a:endParaRPr sz="1520">
              <a:solidFill>
                <a:schemeClr val="lt1"/>
              </a:solidFill>
              <a:latin typeface="IBM Plex Sans Arabic"/>
              <a:ea typeface="IBM Plex Sans Arabic"/>
              <a:cs typeface="IBM Plex Sans Arabic"/>
              <a:sym typeface="IBM Plex Sans Arabic"/>
            </a:endParaRPr>
          </a:p>
        </p:txBody>
      </p:sp>
      <p:sp>
        <p:nvSpPr>
          <p:cNvPr id="100" name="Google Shape;100;p15"/>
          <p:cNvSpPr/>
          <p:nvPr/>
        </p:nvSpPr>
        <p:spPr>
          <a:xfrm>
            <a:off x="7697600" y="2455975"/>
            <a:ext cx="384000" cy="384000"/>
          </a:xfrm>
          <a:prstGeom prst="roundRect">
            <a:avLst>
              <a:gd name="adj" fmla="val 18808"/>
            </a:avLst>
          </a:prstGeom>
          <a:solidFill>
            <a:srgbClr val="9101BE"/>
          </a:solid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ar" sz="1300" b="1" i="0" u="none" strike="noStrike" cap="none">
                <a:solidFill>
                  <a:schemeClr val="lt1"/>
                </a:solidFill>
                <a:latin typeface="IBM Plex Sans Arabic"/>
                <a:ea typeface="IBM Plex Sans Arabic"/>
                <a:cs typeface="IBM Plex Sans Arabic"/>
                <a:sym typeface="IBM Plex Sans Arabic"/>
              </a:rPr>
              <a:t>02</a:t>
            </a:r>
            <a:endParaRPr sz="1300" b="1" i="0" u="none" strike="noStrike" cap="none">
              <a:solidFill>
                <a:schemeClr val="lt1"/>
              </a:solidFill>
              <a:latin typeface="IBM Plex Sans Arabic"/>
              <a:ea typeface="IBM Plex Sans Arabic"/>
              <a:cs typeface="IBM Plex Sans Arabic"/>
              <a:sym typeface="IBM Plex Sans Arabic"/>
            </a:endParaRPr>
          </a:p>
        </p:txBody>
      </p:sp>
      <p:sp>
        <p:nvSpPr>
          <p:cNvPr id="101" name="Google Shape;101;p15"/>
          <p:cNvSpPr txBox="1"/>
          <p:nvPr/>
        </p:nvSpPr>
        <p:spPr>
          <a:xfrm>
            <a:off x="5743275" y="3141675"/>
            <a:ext cx="1878300" cy="384000"/>
          </a:xfrm>
          <a:prstGeom prst="rect">
            <a:avLst/>
          </a:prstGeom>
          <a:noFill/>
          <a:ln>
            <a:noFill/>
          </a:ln>
        </p:spPr>
        <p:txBody>
          <a:bodyPr spcFirstLastPara="1" wrap="square" lIns="91425" tIns="91425" rIns="91425" bIns="91425" anchor="b" anchorCtr="0">
            <a:noAutofit/>
          </a:bodyPr>
          <a:lstStyle/>
          <a:p>
            <a:pPr marL="0" lvl="0" indent="0" algn="r" rtl="1">
              <a:spcBef>
                <a:spcPts val="0"/>
              </a:spcBef>
              <a:spcAft>
                <a:spcPts val="0"/>
              </a:spcAft>
              <a:buNone/>
            </a:pPr>
            <a:r>
              <a:rPr lang="ar" sz="1520" dirty="0">
                <a:solidFill>
                  <a:schemeClr val="lt1"/>
                </a:solidFill>
                <a:latin typeface="IBM Plex Sans Arabic"/>
                <a:ea typeface="IBM Plex Sans Arabic"/>
                <a:cs typeface="IBM Plex Sans Arabic"/>
                <a:sym typeface="IBM Plex Sans Arabic"/>
              </a:rPr>
              <a:t>وصف الفكرة</a:t>
            </a:r>
            <a:endParaRPr sz="1520" dirty="0">
              <a:solidFill>
                <a:schemeClr val="lt1"/>
              </a:solidFill>
              <a:latin typeface="IBM Plex Sans Arabic"/>
              <a:ea typeface="IBM Plex Sans Arabic"/>
              <a:cs typeface="IBM Plex Sans Arabic"/>
              <a:sym typeface="IBM Plex Sans Arabic"/>
            </a:endParaRPr>
          </a:p>
        </p:txBody>
      </p:sp>
      <p:sp>
        <p:nvSpPr>
          <p:cNvPr id="102" name="Google Shape;102;p15"/>
          <p:cNvSpPr/>
          <p:nvPr/>
        </p:nvSpPr>
        <p:spPr>
          <a:xfrm>
            <a:off x="7697600" y="3141675"/>
            <a:ext cx="384000" cy="384000"/>
          </a:xfrm>
          <a:prstGeom prst="roundRect">
            <a:avLst>
              <a:gd name="adj" fmla="val 18808"/>
            </a:avLst>
          </a:prstGeom>
          <a:solidFill>
            <a:srgbClr val="9101BE"/>
          </a:solid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ar" sz="1300" b="1" i="0" u="none" strike="noStrike" cap="none" dirty="0">
                <a:solidFill>
                  <a:schemeClr val="lt1"/>
                </a:solidFill>
                <a:latin typeface="IBM Plex Sans Arabic"/>
                <a:ea typeface="IBM Plex Sans Arabic"/>
                <a:cs typeface="IBM Plex Sans Arabic"/>
                <a:sym typeface="IBM Plex Sans Arabic"/>
              </a:rPr>
              <a:t>03</a:t>
            </a:r>
            <a:endParaRPr sz="1300" b="1" i="0" u="none" strike="noStrike" cap="none" dirty="0">
              <a:solidFill>
                <a:schemeClr val="lt1"/>
              </a:solidFill>
              <a:latin typeface="IBM Plex Sans Arabic"/>
              <a:ea typeface="IBM Plex Sans Arabic"/>
              <a:cs typeface="IBM Plex Sans Arabic"/>
              <a:sym typeface="IBM Plex Sans Arabic"/>
            </a:endParaRPr>
          </a:p>
        </p:txBody>
      </p:sp>
      <p:sp>
        <p:nvSpPr>
          <p:cNvPr id="103" name="Google Shape;103;p15"/>
          <p:cNvSpPr txBox="1"/>
          <p:nvPr/>
        </p:nvSpPr>
        <p:spPr>
          <a:xfrm>
            <a:off x="6035350" y="3801225"/>
            <a:ext cx="1586100" cy="384000"/>
          </a:xfrm>
          <a:prstGeom prst="rect">
            <a:avLst/>
          </a:prstGeom>
          <a:noFill/>
          <a:ln>
            <a:noFill/>
          </a:ln>
        </p:spPr>
        <p:txBody>
          <a:bodyPr spcFirstLastPara="1" wrap="square" lIns="91425" tIns="91425" rIns="91425" bIns="91425" anchor="b" anchorCtr="0">
            <a:noAutofit/>
          </a:bodyPr>
          <a:lstStyle/>
          <a:p>
            <a:pPr marL="0" lvl="0" indent="0" algn="r" rtl="1">
              <a:spcBef>
                <a:spcPts val="0"/>
              </a:spcBef>
              <a:spcAft>
                <a:spcPts val="0"/>
              </a:spcAft>
              <a:buNone/>
            </a:pPr>
            <a:r>
              <a:rPr lang="ar" sz="1520">
                <a:solidFill>
                  <a:schemeClr val="lt1"/>
                </a:solidFill>
                <a:latin typeface="IBM Plex Sans Arabic"/>
                <a:ea typeface="IBM Plex Sans Arabic"/>
                <a:cs typeface="IBM Plex Sans Arabic"/>
                <a:sym typeface="IBM Plex Sans Arabic"/>
              </a:rPr>
              <a:t>التقنيات المستخدمة</a:t>
            </a:r>
            <a:endParaRPr sz="1520">
              <a:solidFill>
                <a:schemeClr val="lt1"/>
              </a:solidFill>
              <a:latin typeface="IBM Plex Sans Arabic"/>
              <a:ea typeface="IBM Plex Sans Arabic"/>
              <a:cs typeface="IBM Plex Sans Arabic"/>
              <a:sym typeface="IBM Plex Sans Arabic"/>
            </a:endParaRPr>
          </a:p>
        </p:txBody>
      </p:sp>
      <p:sp>
        <p:nvSpPr>
          <p:cNvPr id="104" name="Google Shape;104;p15"/>
          <p:cNvSpPr/>
          <p:nvPr/>
        </p:nvSpPr>
        <p:spPr>
          <a:xfrm>
            <a:off x="7697600" y="3801225"/>
            <a:ext cx="384000" cy="384000"/>
          </a:xfrm>
          <a:prstGeom prst="roundRect">
            <a:avLst>
              <a:gd name="adj" fmla="val 18808"/>
            </a:avLst>
          </a:prstGeom>
          <a:solidFill>
            <a:srgbClr val="9101BE"/>
          </a:solid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ar" sz="1300" b="1" i="0" u="none" strike="noStrike" cap="none">
                <a:solidFill>
                  <a:schemeClr val="lt1"/>
                </a:solidFill>
                <a:latin typeface="IBM Plex Sans Arabic"/>
                <a:ea typeface="IBM Plex Sans Arabic"/>
                <a:cs typeface="IBM Plex Sans Arabic"/>
                <a:sym typeface="IBM Plex Sans Arabic"/>
              </a:rPr>
              <a:t>04</a:t>
            </a:r>
            <a:endParaRPr sz="1300" b="1" i="0" u="none" strike="noStrike" cap="none">
              <a:solidFill>
                <a:schemeClr val="lt1"/>
              </a:solidFill>
              <a:latin typeface="IBM Plex Sans Arabic"/>
              <a:ea typeface="IBM Plex Sans Arabic"/>
              <a:cs typeface="IBM Plex Sans Arabic"/>
              <a:sym typeface="IBM Plex Sans Arabic"/>
            </a:endParaRPr>
          </a:p>
        </p:txBody>
      </p:sp>
      <p:sp>
        <p:nvSpPr>
          <p:cNvPr id="105" name="Google Shape;105;p15"/>
          <p:cNvSpPr txBox="1"/>
          <p:nvPr/>
        </p:nvSpPr>
        <p:spPr>
          <a:xfrm>
            <a:off x="1645150" y="1796425"/>
            <a:ext cx="3797100" cy="384000"/>
          </a:xfrm>
          <a:prstGeom prst="rect">
            <a:avLst/>
          </a:prstGeom>
          <a:noFill/>
          <a:ln>
            <a:noFill/>
          </a:ln>
        </p:spPr>
        <p:txBody>
          <a:bodyPr spcFirstLastPara="1" wrap="square" lIns="91425" tIns="91425" rIns="91425" bIns="91425" anchor="b" anchorCtr="0">
            <a:noAutofit/>
          </a:bodyPr>
          <a:lstStyle/>
          <a:p>
            <a:pPr marL="0" lvl="0" indent="0" algn="r" rtl="1">
              <a:spcBef>
                <a:spcPts val="0"/>
              </a:spcBef>
              <a:spcAft>
                <a:spcPts val="0"/>
              </a:spcAft>
              <a:buNone/>
            </a:pPr>
            <a:r>
              <a:rPr lang="ar" sz="1520" dirty="0">
                <a:solidFill>
                  <a:schemeClr val="lt1"/>
                </a:solidFill>
                <a:latin typeface="IBM Plex Sans Arabic"/>
                <a:ea typeface="IBM Plex Sans Arabic"/>
                <a:cs typeface="IBM Plex Sans Arabic"/>
                <a:sym typeface="IBM Plex Sans Arabic"/>
              </a:rPr>
              <a:t>جميع البيانات المستخدمة (نصية وغير نصية)</a:t>
            </a:r>
            <a:endParaRPr sz="1520" dirty="0">
              <a:solidFill>
                <a:schemeClr val="lt1"/>
              </a:solidFill>
              <a:latin typeface="IBM Plex Sans Arabic"/>
              <a:ea typeface="IBM Plex Sans Arabic"/>
              <a:cs typeface="IBM Plex Sans Arabic"/>
              <a:sym typeface="IBM Plex Sans Arabic"/>
            </a:endParaRPr>
          </a:p>
        </p:txBody>
      </p:sp>
      <p:sp>
        <p:nvSpPr>
          <p:cNvPr id="106" name="Google Shape;106;p15"/>
          <p:cNvSpPr/>
          <p:nvPr/>
        </p:nvSpPr>
        <p:spPr>
          <a:xfrm>
            <a:off x="5518425" y="1796425"/>
            <a:ext cx="384000" cy="384000"/>
          </a:xfrm>
          <a:prstGeom prst="roundRect">
            <a:avLst>
              <a:gd name="adj" fmla="val 18808"/>
            </a:avLst>
          </a:prstGeom>
          <a:solidFill>
            <a:srgbClr val="9101BE"/>
          </a:solid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ar" sz="1300" b="1" i="0" u="none" strike="noStrike" cap="none">
                <a:solidFill>
                  <a:schemeClr val="lt1"/>
                </a:solidFill>
                <a:latin typeface="IBM Plex Sans Arabic"/>
                <a:ea typeface="IBM Plex Sans Arabic"/>
                <a:cs typeface="IBM Plex Sans Arabic"/>
                <a:sym typeface="IBM Plex Sans Arabic"/>
              </a:rPr>
              <a:t>05</a:t>
            </a:r>
            <a:endParaRPr sz="1300" b="1" i="0" u="none" strike="noStrike" cap="none">
              <a:solidFill>
                <a:schemeClr val="lt1"/>
              </a:solidFill>
              <a:latin typeface="IBM Plex Sans Arabic"/>
              <a:ea typeface="IBM Plex Sans Arabic"/>
              <a:cs typeface="IBM Plex Sans Arabic"/>
              <a:sym typeface="IBM Plex Sans Arabic"/>
            </a:endParaRPr>
          </a:p>
        </p:txBody>
      </p:sp>
      <p:sp>
        <p:nvSpPr>
          <p:cNvPr id="107" name="Google Shape;107;p15"/>
          <p:cNvSpPr txBox="1"/>
          <p:nvPr/>
        </p:nvSpPr>
        <p:spPr>
          <a:xfrm>
            <a:off x="1100275" y="2455975"/>
            <a:ext cx="4342200" cy="384000"/>
          </a:xfrm>
          <a:prstGeom prst="rect">
            <a:avLst/>
          </a:prstGeom>
          <a:noFill/>
          <a:ln>
            <a:noFill/>
          </a:ln>
        </p:spPr>
        <p:txBody>
          <a:bodyPr spcFirstLastPara="1" wrap="square" lIns="91425" tIns="91425" rIns="91425" bIns="91425" anchor="b" anchorCtr="0">
            <a:noAutofit/>
          </a:bodyPr>
          <a:lstStyle/>
          <a:p>
            <a:pPr marL="0" lvl="0" indent="0" algn="r" rtl="1">
              <a:spcBef>
                <a:spcPts val="0"/>
              </a:spcBef>
              <a:spcAft>
                <a:spcPts val="0"/>
              </a:spcAft>
              <a:buNone/>
            </a:pPr>
            <a:r>
              <a:rPr lang="ar" sz="1520">
                <a:solidFill>
                  <a:schemeClr val="lt1"/>
                </a:solidFill>
                <a:latin typeface="IBM Plex Sans Arabic"/>
                <a:ea typeface="IBM Plex Sans Arabic"/>
                <a:cs typeface="IBM Plex Sans Arabic"/>
                <a:sym typeface="IBM Plex Sans Arabic"/>
              </a:rPr>
              <a:t>كيفية توفير هذه البيانات وكيفية استخدامها</a:t>
            </a:r>
            <a:endParaRPr sz="1520">
              <a:solidFill>
                <a:schemeClr val="lt1"/>
              </a:solidFill>
              <a:latin typeface="IBM Plex Sans Arabic"/>
              <a:ea typeface="IBM Plex Sans Arabic"/>
              <a:cs typeface="IBM Plex Sans Arabic"/>
              <a:sym typeface="IBM Plex Sans Arabic"/>
            </a:endParaRPr>
          </a:p>
        </p:txBody>
      </p:sp>
      <p:sp>
        <p:nvSpPr>
          <p:cNvPr id="108" name="Google Shape;108;p15"/>
          <p:cNvSpPr/>
          <p:nvPr/>
        </p:nvSpPr>
        <p:spPr>
          <a:xfrm>
            <a:off x="5518425" y="2455975"/>
            <a:ext cx="384000" cy="384000"/>
          </a:xfrm>
          <a:prstGeom prst="roundRect">
            <a:avLst>
              <a:gd name="adj" fmla="val 18808"/>
            </a:avLst>
          </a:prstGeom>
          <a:solidFill>
            <a:srgbClr val="9101BE"/>
          </a:solid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ar" sz="1300" b="1" i="0" u="none" strike="noStrike" cap="none">
                <a:solidFill>
                  <a:schemeClr val="lt1"/>
                </a:solidFill>
                <a:latin typeface="IBM Plex Sans Arabic"/>
                <a:ea typeface="IBM Plex Sans Arabic"/>
                <a:cs typeface="IBM Plex Sans Arabic"/>
                <a:sym typeface="IBM Plex Sans Arabic"/>
              </a:rPr>
              <a:t>06</a:t>
            </a:r>
            <a:endParaRPr sz="1300" b="1" i="0" u="none" strike="noStrike" cap="none">
              <a:solidFill>
                <a:schemeClr val="lt1"/>
              </a:solidFill>
              <a:latin typeface="IBM Plex Sans Arabic"/>
              <a:ea typeface="IBM Plex Sans Arabic"/>
              <a:cs typeface="IBM Plex Sans Arabic"/>
              <a:sym typeface="IBM Plex Sans Arabic"/>
            </a:endParaRPr>
          </a:p>
        </p:txBody>
      </p:sp>
      <p:sp>
        <p:nvSpPr>
          <p:cNvPr id="109" name="Google Shape;109;p15"/>
          <p:cNvSpPr txBox="1"/>
          <p:nvPr/>
        </p:nvSpPr>
        <p:spPr>
          <a:xfrm>
            <a:off x="3358025" y="3141675"/>
            <a:ext cx="2084400" cy="384000"/>
          </a:xfrm>
          <a:prstGeom prst="rect">
            <a:avLst/>
          </a:prstGeom>
          <a:noFill/>
          <a:ln>
            <a:noFill/>
          </a:ln>
        </p:spPr>
        <p:txBody>
          <a:bodyPr spcFirstLastPara="1" wrap="square" lIns="91425" tIns="91425" rIns="91425" bIns="91425" anchor="b" anchorCtr="0">
            <a:noAutofit/>
          </a:bodyPr>
          <a:lstStyle/>
          <a:p>
            <a:pPr marL="0" lvl="0" indent="0" algn="r" rtl="1">
              <a:spcBef>
                <a:spcPts val="0"/>
              </a:spcBef>
              <a:spcAft>
                <a:spcPts val="0"/>
              </a:spcAft>
              <a:buNone/>
            </a:pPr>
            <a:r>
              <a:rPr lang="ar" sz="1520">
                <a:solidFill>
                  <a:schemeClr val="lt1"/>
                </a:solidFill>
                <a:latin typeface="IBM Plex Sans Arabic"/>
                <a:ea typeface="IBM Plex Sans Arabic"/>
                <a:cs typeface="IBM Plex Sans Arabic"/>
                <a:sym typeface="IBM Plex Sans Arabic"/>
              </a:rPr>
              <a:t>ملخص</a:t>
            </a:r>
            <a:endParaRPr sz="1520">
              <a:solidFill>
                <a:schemeClr val="lt1"/>
              </a:solidFill>
              <a:latin typeface="IBM Plex Sans Arabic"/>
              <a:ea typeface="IBM Plex Sans Arabic"/>
              <a:cs typeface="IBM Plex Sans Arabic"/>
              <a:sym typeface="IBM Plex Sans Arabic"/>
            </a:endParaRPr>
          </a:p>
        </p:txBody>
      </p:sp>
      <p:sp>
        <p:nvSpPr>
          <p:cNvPr id="110" name="Google Shape;110;p15"/>
          <p:cNvSpPr/>
          <p:nvPr/>
        </p:nvSpPr>
        <p:spPr>
          <a:xfrm>
            <a:off x="5518425" y="3141675"/>
            <a:ext cx="384000" cy="384000"/>
          </a:xfrm>
          <a:prstGeom prst="roundRect">
            <a:avLst>
              <a:gd name="adj" fmla="val 18808"/>
            </a:avLst>
          </a:prstGeom>
          <a:solidFill>
            <a:srgbClr val="9101BE"/>
          </a:solidFill>
          <a:ln>
            <a:noFill/>
          </a:ln>
        </p:spPr>
        <p:txBody>
          <a:bodyPr spcFirstLastPara="1" wrap="square" lIns="0" tIns="91425" rIns="0" bIns="91425" anchor="ctr" anchorCtr="0">
            <a:noAutofit/>
          </a:bodyPr>
          <a:lstStyle/>
          <a:p>
            <a:pPr marL="0" marR="0" lvl="0" indent="0" algn="ctr" rtl="0">
              <a:lnSpc>
                <a:spcPct val="100000"/>
              </a:lnSpc>
              <a:spcBef>
                <a:spcPts val="0"/>
              </a:spcBef>
              <a:spcAft>
                <a:spcPts val="0"/>
              </a:spcAft>
              <a:buClr>
                <a:srgbClr val="000000"/>
              </a:buClr>
              <a:buSzPts val="1600"/>
              <a:buFont typeface="Arial"/>
              <a:buNone/>
            </a:pPr>
            <a:r>
              <a:rPr lang="ar" sz="1300" b="1" i="0" u="none" strike="noStrike" cap="none">
                <a:solidFill>
                  <a:schemeClr val="lt1"/>
                </a:solidFill>
                <a:latin typeface="IBM Plex Sans Arabic"/>
                <a:ea typeface="IBM Plex Sans Arabic"/>
                <a:cs typeface="IBM Plex Sans Arabic"/>
                <a:sym typeface="IBM Plex Sans Arabic"/>
              </a:rPr>
              <a:t>07</a:t>
            </a:r>
            <a:endParaRPr sz="1300" b="1" i="0" u="none" strike="noStrike" cap="none">
              <a:solidFill>
                <a:schemeClr val="lt1"/>
              </a:solidFill>
              <a:latin typeface="IBM Plex Sans Arabic"/>
              <a:ea typeface="IBM Plex Sans Arabic"/>
              <a:cs typeface="IBM Plex Sans Arabic"/>
              <a:sym typeface="IBM Plex Sans Arabic"/>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21437"/>
        </a:solidFill>
        <a:effectLst/>
      </p:bgPr>
    </p:bg>
    <p:spTree>
      <p:nvGrpSpPr>
        <p:cNvPr id="1" name="Shape 114"/>
        <p:cNvGrpSpPr/>
        <p:nvPr/>
      </p:nvGrpSpPr>
      <p:grpSpPr>
        <a:xfrm>
          <a:off x="0" y="0"/>
          <a:ext cx="0" cy="0"/>
          <a:chOff x="0" y="0"/>
          <a:chExt cx="0" cy="0"/>
        </a:xfrm>
      </p:grpSpPr>
      <p:pic>
        <p:nvPicPr>
          <p:cNvPr id="7" name="Picture 6">
            <a:extLst>
              <a:ext uri="{FF2B5EF4-FFF2-40B4-BE49-F238E27FC236}">
                <a16:creationId xmlns:a16="http://schemas.microsoft.com/office/drawing/2014/main" id="{95D92C68-1A3E-BF26-1ACD-1B7D6A666581}"/>
              </a:ext>
            </a:extLst>
          </p:cNvPr>
          <p:cNvPicPr>
            <a:picLocks noChangeAspect="1"/>
          </p:cNvPicPr>
          <p:nvPr/>
        </p:nvPicPr>
        <p:blipFill>
          <a:blip r:embed="rId3"/>
          <a:srcRect/>
          <a:stretch/>
        </p:blipFill>
        <p:spPr>
          <a:xfrm>
            <a:off x="-372207" y="866664"/>
            <a:ext cx="2982531" cy="3133541"/>
          </a:xfrm>
          <a:prstGeom prst="rect">
            <a:avLst/>
          </a:prstGeom>
          <a:effectLst>
            <a:softEdge rad="457200"/>
          </a:effectLst>
        </p:spPr>
      </p:pic>
      <p:sp>
        <p:nvSpPr>
          <p:cNvPr id="115" name="Google Shape;115;p16"/>
          <p:cNvSpPr txBox="1"/>
          <p:nvPr/>
        </p:nvSpPr>
        <p:spPr>
          <a:xfrm>
            <a:off x="3403600" y="417634"/>
            <a:ext cx="2680387" cy="572700"/>
          </a:xfrm>
          <a:prstGeom prst="rect">
            <a:avLst/>
          </a:prstGeom>
          <a:noFill/>
          <a:ln>
            <a:noFill/>
          </a:ln>
        </p:spPr>
        <p:txBody>
          <a:bodyPr spcFirstLastPara="1" wrap="square" lIns="91425" tIns="91425" rIns="91425" bIns="91425" anchor="t" anchorCtr="0">
            <a:noAutofit/>
          </a:bodyPr>
          <a:lstStyle/>
          <a:p>
            <a:pPr marL="0" lvl="0" indent="0" algn="r" rtl="1">
              <a:spcBef>
                <a:spcPts val="0"/>
              </a:spcBef>
              <a:spcAft>
                <a:spcPts val="0"/>
              </a:spcAft>
              <a:buNone/>
            </a:pPr>
            <a:r>
              <a:rPr lang="ar" sz="2800" b="1" dirty="0">
                <a:solidFill>
                  <a:srgbClr val="FF2E73"/>
                </a:solidFill>
                <a:latin typeface="IBM Plex Sans Arabic"/>
                <a:cs typeface="IBM Plex Sans Arabic"/>
                <a:sym typeface="IBM Plex Sans Arabic"/>
              </a:rPr>
              <a:t>المشكلة</a:t>
            </a:r>
            <a:r>
              <a:rPr lang="ar" sz="2800" b="1" dirty="0">
                <a:solidFill>
                  <a:srgbClr val="4654F0"/>
                </a:solidFill>
                <a:latin typeface="IBM Plex Sans Arabic"/>
                <a:ea typeface="IBM Plex Sans Arabic"/>
                <a:cs typeface="IBM Plex Sans Arabic"/>
                <a:sym typeface="IBM Plex Sans Arabic"/>
              </a:rPr>
              <a:t>  </a:t>
            </a:r>
            <a:r>
              <a:rPr lang="ar-EG" sz="2800" b="1" dirty="0">
                <a:solidFill>
                  <a:schemeClr val="bg1"/>
                </a:solidFill>
                <a:latin typeface="IBM Plex Sans Arabic"/>
                <a:ea typeface="IBM Plex Sans Arabic"/>
                <a:cs typeface="IBM Plex Sans Arabic"/>
                <a:sym typeface="IBM Plex Sans Arabic"/>
              </a:rPr>
              <a:t>&amp;</a:t>
            </a:r>
            <a:r>
              <a:rPr lang="ar-EG" sz="2800" b="1" dirty="0">
                <a:solidFill>
                  <a:srgbClr val="4654F0"/>
                </a:solidFill>
                <a:latin typeface="IBM Plex Sans Arabic"/>
                <a:ea typeface="IBM Plex Sans Arabic"/>
                <a:cs typeface="IBM Plex Sans Arabic"/>
                <a:sym typeface="IBM Plex Sans Arabic"/>
              </a:rPr>
              <a:t>  </a:t>
            </a:r>
            <a:r>
              <a:rPr lang="ar" sz="2800" b="1" dirty="0">
                <a:solidFill>
                  <a:srgbClr val="4654F0"/>
                </a:solidFill>
                <a:latin typeface="IBM Plex Sans Arabic"/>
                <a:ea typeface="IBM Plex Sans Arabic"/>
                <a:cs typeface="IBM Plex Sans Arabic"/>
                <a:sym typeface="IBM Plex Sans Arabic"/>
              </a:rPr>
              <a:t>حلّها</a:t>
            </a:r>
            <a:endParaRPr sz="2500" dirty="0">
              <a:solidFill>
                <a:srgbClr val="4654F0"/>
              </a:solidFill>
              <a:latin typeface="IBM Plex Sans Arabic"/>
              <a:ea typeface="IBM Plex Sans Arabic"/>
              <a:cs typeface="IBM Plex Sans Arabic"/>
              <a:sym typeface="IBM Plex Sans Arabic"/>
            </a:endParaRPr>
          </a:p>
        </p:txBody>
      </p:sp>
      <p:sp>
        <p:nvSpPr>
          <p:cNvPr id="117" name="Google Shape;117;p16"/>
          <p:cNvSpPr txBox="1"/>
          <p:nvPr/>
        </p:nvSpPr>
        <p:spPr>
          <a:xfrm>
            <a:off x="2377677" y="1368680"/>
            <a:ext cx="2899308" cy="628500"/>
          </a:xfrm>
          <a:prstGeom prst="rect">
            <a:avLst/>
          </a:prstGeom>
          <a:noFill/>
          <a:ln>
            <a:noFill/>
          </a:ln>
        </p:spPr>
        <p:txBody>
          <a:bodyPr spcFirstLastPara="1" wrap="square" lIns="91425" tIns="91425" rIns="91425" bIns="91425" anchor="ctr" anchorCtr="0">
            <a:noAutofit/>
          </a:bodyPr>
          <a:lstStyle/>
          <a:p>
            <a:pPr marL="0" lvl="0" indent="0" algn="r" rtl="0">
              <a:lnSpc>
                <a:spcPct val="150000"/>
              </a:lnSpc>
              <a:spcBef>
                <a:spcPts val="0"/>
              </a:spcBef>
              <a:spcAft>
                <a:spcPts val="0"/>
              </a:spcAft>
              <a:buNone/>
            </a:pPr>
            <a:r>
              <a:rPr lang="ar-EG" sz="1200" b="1" dirty="0">
                <a:solidFill>
                  <a:srgbClr val="FFFFFF"/>
                </a:solidFill>
                <a:latin typeface="IBM Plex Sans Arabic"/>
                <a:ea typeface="IBM Plex Sans Arabic"/>
                <a:cs typeface="IBM Plex Sans Arabic"/>
                <a:sym typeface="IBM Plex Sans Arabic"/>
              </a:rPr>
              <a:t>بسبب بطئ ردود الأفعال لديهم وسرعة إيقاع اللعب نفسه اثناء المباراة . </a:t>
            </a:r>
            <a:endParaRPr sz="1200" b="1" dirty="0">
              <a:solidFill>
                <a:srgbClr val="FFFFFF"/>
              </a:solidFill>
              <a:latin typeface="IBM Plex Sans Arabic"/>
              <a:ea typeface="IBM Plex Sans Arabic"/>
              <a:cs typeface="IBM Plex Sans Arabic"/>
              <a:sym typeface="IBM Plex Sans Arabic"/>
            </a:endParaRPr>
          </a:p>
        </p:txBody>
      </p:sp>
      <p:sp>
        <p:nvSpPr>
          <p:cNvPr id="118" name="Google Shape;118;p16"/>
          <p:cNvSpPr txBox="1"/>
          <p:nvPr/>
        </p:nvSpPr>
        <p:spPr>
          <a:xfrm>
            <a:off x="2394033" y="2517821"/>
            <a:ext cx="2899308" cy="628500"/>
          </a:xfrm>
          <a:prstGeom prst="rect">
            <a:avLst/>
          </a:prstGeom>
          <a:noFill/>
          <a:ln>
            <a:noFill/>
          </a:ln>
        </p:spPr>
        <p:txBody>
          <a:bodyPr spcFirstLastPara="1" wrap="square" lIns="91425" tIns="91425" rIns="91425" bIns="91425" anchor="ctr" anchorCtr="0">
            <a:noAutofit/>
          </a:bodyPr>
          <a:lstStyle/>
          <a:p>
            <a:pPr algn="r" rtl="1">
              <a:lnSpc>
                <a:spcPct val="150000"/>
              </a:lnSpc>
            </a:pPr>
            <a:r>
              <a:rPr lang="ar-EG" sz="1200" b="1" dirty="0">
                <a:solidFill>
                  <a:srgbClr val="FFFFFF"/>
                </a:solidFill>
                <a:latin typeface="IBM Plex Sans Arabic"/>
                <a:cs typeface="IBM Plex Sans Arabic"/>
              </a:rPr>
              <a:t>بناء بيئة تدريبية افتراضية تستخدم نظارات </a:t>
            </a:r>
            <a:r>
              <a:rPr lang="en-US" sz="1200" b="1" dirty="0">
                <a:solidFill>
                  <a:srgbClr val="4654F0"/>
                </a:solidFill>
                <a:latin typeface="IBM Plex Sans Arabic"/>
                <a:cs typeface="IBM Plex Sans Arabic"/>
              </a:rPr>
              <a:t>VR</a:t>
            </a:r>
            <a:r>
              <a:rPr lang="ar-EG" sz="1200" b="1" dirty="0">
                <a:solidFill>
                  <a:srgbClr val="FFFFFF"/>
                </a:solidFill>
                <a:latin typeface="IBM Plex Sans Arabic"/>
                <a:cs typeface="IBM Plex Sans Arabic"/>
              </a:rPr>
              <a:t> لمحاكاة مواقف لعب حقيقية</a:t>
            </a:r>
            <a:endParaRPr sz="1200" b="1" dirty="0">
              <a:solidFill>
                <a:srgbClr val="FFFFFF"/>
              </a:solidFill>
              <a:latin typeface="IBM Plex Sans Arabic"/>
              <a:cs typeface="IBM Plex Sans Arabic"/>
              <a:sym typeface="IBM Plex Sans Arabic"/>
            </a:endParaRPr>
          </a:p>
        </p:txBody>
      </p:sp>
      <p:sp>
        <p:nvSpPr>
          <p:cNvPr id="120" name="Google Shape;120;p16"/>
          <p:cNvSpPr txBox="1"/>
          <p:nvPr/>
        </p:nvSpPr>
        <p:spPr>
          <a:xfrm>
            <a:off x="5587094" y="1418998"/>
            <a:ext cx="2313431" cy="62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ar-EG" sz="1800" b="1" dirty="0">
                <a:solidFill>
                  <a:srgbClr val="FF2E73"/>
                </a:solidFill>
                <a:latin typeface="IBM Plex Sans Arabic"/>
                <a:cs typeface="IBM Plex Sans Arabic"/>
                <a:sym typeface="IBM Plex Sans Arabic"/>
              </a:rPr>
              <a:t>المشكلة</a:t>
            </a:r>
            <a:r>
              <a:rPr lang="ar-EG" dirty="0">
                <a:solidFill>
                  <a:srgbClr val="FFFFFF"/>
                </a:solidFill>
                <a:latin typeface="IBM Plex Sans Arabic"/>
                <a:ea typeface="IBM Plex Sans Arabic"/>
                <a:cs typeface="IBM Plex Sans Arabic"/>
                <a:sym typeface="IBM Plex Sans Arabic"/>
              </a:rPr>
              <a:t> : اتخاذ القرارات الخاطئة للاعبين اثناء المباراة</a:t>
            </a:r>
            <a:endParaRPr dirty="0">
              <a:solidFill>
                <a:srgbClr val="FFFFFF"/>
              </a:solidFill>
              <a:latin typeface="IBM Plex Sans Arabic"/>
              <a:ea typeface="IBM Plex Sans Arabic"/>
              <a:cs typeface="IBM Plex Sans Arabic"/>
              <a:sym typeface="IBM Plex Sans Arabic"/>
            </a:endParaRPr>
          </a:p>
        </p:txBody>
      </p:sp>
      <p:sp>
        <p:nvSpPr>
          <p:cNvPr id="121" name="Google Shape;121;p16"/>
          <p:cNvSpPr txBox="1"/>
          <p:nvPr/>
        </p:nvSpPr>
        <p:spPr>
          <a:xfrm>
            <a:off x="5781625" y="2594257"/>
            <a:ext cx="2118900" cy="628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ar-EG" sz="1600" b="1" dirty="0">
                <a:solidFill>
                  <a:srgbClr val="4654F0"/>
                </a:solidFill>
                <a:latin typeface="IBM Plex Sans Arabic"/>
                <a:cs typeface="IBM Plex Sans Arabic"/>
                <a:sym typeface="IBM Plex Sans Arabic"/>
              </a:rPr>
              <a:t>الحل </a:t>
            </a:r>
            <a:r>
              <a:rPr lang="ar-EG" dirty="0">
                <a:solidFill>
                  <a:srgbClr val="FFFFFF"/>
                </a:solidFill>
                <a:latin typeface="IBM Plex Sans Arabic"/>
                <a:ea typeface="IBM Plex Sans Arabic"/>
                <a:cs typeface="IBM Plex Sans Arabic"/>
                <a:sym typeface="IBM Plex Sans Arabic"/>
              </a:rPr>
              <a:t>: تدريبات مخصصة للاعبين على سرعة رد الفعل والمسح البصرى </a:t>
            </a:r>
            <a:endParaRPr dirty="0">
              <a:solidFill>
                <a:srgbClr val="FFFFFF"/>
              </a:solidFill>
              <a:latin typeface="IBM Plex Sans Arabic"/>
              <a:ea typeface="IBM Plex Sans Arabic"/>
              <a:cs typeface="IBM Plex Sans Arabic"/>
              <a:sym typeface="IBM Plex Sans Arabic"/>
            </a:endParaRPr>
          </a:p>
        </p:txBody>
      </p:sp>
      <p:sp>
        <p:nvSpPr>
          <p:cNvPr id="123" name="Google Shape;123;p16"/>
          <p:cNvSpPr/>
          <p:nvPr/>
        </p:nvSpPr>
        <p:spPr>
          <a:xfrm>
            <a:off x="8160086" y="2514069"/>
            <a:ext cx="736200" cy="736200"/>
          </a:xfrm>
          <a:prstGeom prst="ellipse">
            <a:avLst/>
          </a:prstGeom>
          <a:blipFill dpi="0" rotWithShape="1">
            <a:blip r:embed="rId4">
              <a:lum bright="70000" contrast="-70000"/>
            </a:blip>
            <a:srcRect/>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p:nvPr/>
        </p:nvSpPr>
        <p:spPr>
          <a:xfrm>
            <a:off x="8206116" y="1311292"/>
            <a:ext cx="736200" cy="736200"/>
          </a:xfrm>
          <a:prstGeom prst="ellipse">
            <a:avLst/>
          </a:prstGeom>
          <a:blipFill>
            <a:blip r:embed="rId5">
              <a:biLevel thresh="25000"/>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E2FA04E8-0309-C012-0310-C4A59918AECB}"/>
              </a:ext>
            </a:extLst>
          </p:cNvPr>
          <p:cNvSpPr txBox="1"/>
          <p:nvPr/>
        </p:nvSpPr>
        <p:spPr>
          <a:xfrm>
            <a:off x="1314448" y="3879426"/>
            <a:ext cx="6661911" cy="338554"/>
          </a:xfrm>
          <a:prstGeom prst="rect">
            <a:avLst/>
          </a:prstGeom>
          <a:noFill/>
        </p:spPr>
        <p:txBody>
          <a:bodyPr wrap="square">
            <a:spAutoFit/>
          </a:bodyPr>
          <a:lstStyle/>
          <a:p>
            <a:pPr algn="ctr"/>
            <a:r>
              <a:rPr lang="en-US" sz="1600" b="1" dirty="0">
                <a:solidFill>
                  <a:srgbClr val="4654F0"/>
                </a:solidFill>
                <a:latin typeface="IBM Plex Sans Arabic"/>
                <a:cs typeface="IBM Plex Sans Arabic"/>
                <a:hlinkClick r:id="rId6">
                  <a:extLst>
                    <a:ext uri="{A12FA001-AC4F-418D-AE19-62706E023703}">
                      <ahyp:hlinkClr xmlns:ahyp="http://schemas.microsoft.com/office/drawing/2018/hyperlinkcolor" val="tx"/>
                    </a:ext>
                  </a:extLst>
                </a:hlinkClick>
              </a:rPr>
              <a:t>https://youtu.be/IDkGALtbcn8?si=sn5Zn0enlSc0mxmL</a:t>
            </a:r>
            <a:r>
              <a:rPr lang="ar-EG" sz="1600" b="1" dirty="0">
                <a:solidFill>
                  <a:srgbClr val="4654F0"/>
                </a:solidFill>
                <a:latin typeface="IBM Plex Sans Arabic"/>
                <a:cs typeface="IBM Plex Sans Arabic"/>
              </a:rPr>
              <a:t> </a:t>
            </a:r>
            <a:endParaRPr lang="en-US" sz="1600" b="1" dirty="0">
              <a:solidFill>
                <a:srgbClr val="4654F0"/>
              </a:solidFill>
              <a:latin typeface="IBM Plex Sans Arabic"/>
              <a:cs typeface="IBM Plex Sans Arabic"/>
            </a:endParaRPr>
          </a:p>
        </p:txBody>
      </p:sp>
      <p:sp>
        <p:nvSpPr>
          <p:cNvPr id="5" name="Google Shape;119;p16">
            <a:extLst>
              <a:ext uri="{FF2B5EF4-FFF2-40B4-BE49-F238E27FC236}">
                <a16:creationId xmlns:a16="http://schemas.microsoft.com/office/drawing/2014/main" id="{F088F7A3-2E7F-4FBF-B180-35C1ABAC600E}"/>
              </a:ext>
            </a:extLst>
          </p:cNvPr>
          <p:cNvSpPr txBox="1"/>
          <p:nvPr/>
        </p:nvSpPr>
        <p:spPr>
          <a:xfrm>
            <a:off x="220436" y="4276836"/>
            <a:ext cx="8735785" cy="727203"/>
          </a:xfrm>
          <a:prstGeom prst="rect">
            <a:avLst/>
          </a:prstGeom>
          <a:noFill/>
          <a:ln>
            <a:noFill/>
          </a:ln>
        </p:spPr>
        <p:txBody>
          <a:bodyPr spcFirstLastPara="1" wrap="square" lIns="91425" tIns="91425" rIns="91425" bIns="91425" anchor="ctr" anchorCtr="0">
            <a:noAutofit/>
          </a:bodyPr>
          <a:lstStyle/>
          <a:p>
            <a:pPr lvl="0" algn="ctr">
              <a:lnSpc>
                <a:spcPct val="150000"/>
              </a:lnSpc>
            </a:pPr>
            <a:r>
              <a:rPr lang="en-US" sz="1050" b="1" i="1" dirty="0">
                <a:solidFill>
                  <a:schemeClr val="bg1"/>
                </a:solidFill>
              </a:rPr>
              <a:t> </a:t>
            </a:r>
            <a:r>
              <a:rPr lang="en-US" sz="1200" b="1" i="1" dirty="0">
                <a:solidFill>
                  <a:schemeClr val="bg1"/>
                </a:solidFill>
              </a:rPr>
              <a:t>Arsène Wenger</a:t>
            </a:r>
            <a:endParaRPr lang="ar-EG" sz="1200" b="1" i="1" dirty="0">
              <a:solidFill>
                <a:schemeClr val="bg1"/>
              </a:solidFill>
            </a:endParaRPr>
          </a:p>
          <a:p>
            <a:pPr lvl="0" algn="ctr">
              <a:lnSpc>
                <a:spcPct val="150000"/>
              </a:lnSpc>
            </a:pPr>
            <a:r>
              <a:rPr lang="en-US" sz="1100" b="1" i="1" dirty="0">
                <a:solidFill>
                  <a:schemeClr val="bg1"/>
                </a:solidFill>
              </a:rPr>
              <a:t>"The best players scan </a:t>
            </a:r>
            <a:r>
              <a:rPr lang="ar-EG" sz="1100" b="1" i="1" dirty="0">
                <a:solidFill>
                  <a:schemeClr val="bg1"/>
                </a:solidFill>
              </a:rPr>
              <a:t>6</a:t>
            </a:r>
            <a:r>
              <a:rPr lang="en-US" sz="1100" b="1" i="1" dirty="0">
                <a:solidFill>
                  <a:schemeClr val="bg1"/>
                </a:solidFill>
              </a:rPr>
              <a:t> to </a:t>
            </a:r>
            <a:r>
              <a:rPr lang="ar-EG" sz="1100" b="1" i="1" dirty="0">
                <a:solidFill>
                  <a:schemeClr val="bg1"/>
                </a:solidFill>
              </a:rPr>
              <a:t>8</a:t>
            </a:r>
            <a:r>
              <a:rPr lang="en-US" sz="1100" b="1" i="1" dirty="0">
                <a:solidFill>
                  <a:schemeClr val="bg1"/>
                </a:solidFill>
              </a:rPr>
              <a:t> times in the last 10 seconds before receiving the ball. The average player scans </a:t>
            </a:r>
            <a:r>
              <a:rPr lang="ar-EG" sz="1100" b="1" i="1" dirty="0">
                <a:solidFill>
                  <a:schemeClr val="bg1"/>
                </a:solidFill>
              </a:rPr>
              <a:t>2</a:t>
            </a:r>
            <a:r>
              <a:rPr lang="en-US" sz="1100" b="1" i="1" dirty="0">
                <a:solidFill>
                  <a:schemeClr val="bg1"/>
                </a:solidFill>
              </a:rPr>
              <a:t> to </a:t>
            </a:r>
            <a:r>
              <a:rPr lang="ar-EG" sz="1100" b="1" i="1" dirty="0">
                <a:solidFill>
                  <a:schemeClr val="bg1"/>
                </a:solidFill>
              </a:rPr>
              <a:t>3</a:t>
            </a:r>
            <a:r>
              <a:rPr lang="en-US" sz="1100" b="1" i="1" dirty="0">
                <a:solidFill>
                  <a:schemeClr val="bg1"/>
                </a:solidFill>
              </a:rPr>
              <a:t> times."</a:t>
            </a:r>
            <a:endParaRPr lang="ar-EG" sz="1000" i="1" dirty="0">
              <a:solidFill>
                <a:schemeClr val="bg1"/>
              </a:solidFill>
              <a:latin typeface="IBM Plex Sans Arabic"/>
              <a:ea typeface="IBM Plex Sans Arabic"/>
              <a:cs typeface="IBM Plex Sans Arabic"/>
              <a:sym typeface="IBM Plex Sans Arabic"/>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18"/>
          <p:cNvSpPr txBox="1"/>
          <p:nvPr/>
        </p:nvSpPr>
        <p:spPr>
          <a:xfrm>
            <a:off x="720000" y="539400"/>
            <a:ext cx="7704000" cy="572700"/>
          </a:xfrm>
          <a:prstGeom prst="rect">
            <a:avLst/>
          </a:prstGeom>
          <a:noFill/>
          <a:ln>
            <a:noFill/>
          </a:ln>
        </p:spPr>
        <p:txBody>
          <a:bodyPr spcFirstLastPara="1" wrap="square" lIns="91425" tIns="91425" rIns="91425" bIns="91425" anchor="t" anchorCtr="0">
            <a:noAutofit/>
          </a:bodyPr>
          <a:lstStyle/>
          <a:p>
            <a:pPr marL="0" lvl="0" indent="0" algn="ctr" rtl="1">
              <a:spcBef>
                <a:spcPts val="0"/>
              </a:spcBef>
              <a:spcAft>
                <a:spcPts val="0"/>
              </a:spcAft>
              <a:buNone/>
            </a:pPr>
            <a:r>
              <a:rPr lang="ar" sz="2800" b="1">
                <a:solidFill>
                  <a:srgbClr val="4654F0"/>
                </a:solidFill>
                <a:latin typeface="IBM Plex Sans Arabic"/>
                <a:ea typeface="IBM Plex Sans Arabic"/>
                <a:cs typeface="IBM Plex Sans Arabic"/>
                <a:sym typeface="IBM Plex Sans Arabic"/>
              </a:rPr>
              <a:t>التقنيات المستخدمة</a:t>
            </a:r>
            <a:endParaRPr sz="2800">
              <a:solidFill>
                <a:srgbClr val="4654F0"/>
              </a:solidFill>
              <a:latin typeface="IBM Plex Sans Arabic"/>
              <a:ea typeface="IBM Plex Sans Arabic"/>
              <a:cs typeface="IBM Plex Sans Arabic"/>
              <a:sym typeface="IBM Plex Sans Arabic"/>
            </a:endParaRPr>
          </a:p>
        </p:txBody>
      </p:sp>
      <p:sp>
        <p:nvSpPr>
          <p:cNvPr id="163" name="Google Shape;163;p18"/>
          <p:cNvSpPr txBox="1"/>
          <p:nvPr/>
        </p:nvSpPr>
        <p:spPr>
          <a:xfrm>
            <a:off x="972831" y="1240372"/>
            <a:ext cx="2004768" cy="809170"/>
          </a:xfrm>
          <a:prstGeom prst="rect">
            <a:avLst/>
          </a:prstGeom>
          <a:noFill/>
          <a:ln>
            <a:noFill/>
          </a:ln>
        </p:spPr>
        <p:txBody>
          <a:bodyPr spcFirstLastPara="1" wrap="square" lIns="91425" tIns="91425" rIns="91425" bIns="91425" anchor="ctr" anchorCtr="0">
            <a:noAutofit/>
          </a:bodyPr>
          <a:lstStyle/>
          <a:p>
            <a:pPr algn="ctr"/>
            <a:r>
              <a:rPr lang="en-US" sz="1800" b="1" dirty="0">
                <a:solidFill>
                  <a:schemeClr val="bg1"/>
                </a:solidFill>
                <a:latin typeface="IBM Plex Sans Arabic"/>
                <a:cs typeface="IBM Plex Sans Arabic"/>
                <a:sym typeface="IBM Plex Sans Arabic"/>
              </a:rPr>
              <a:t>Unreal Engine</a:t>
            </a:r>
            <a:endParaRPr lang="en-US" altLang="en-US" sz="1800" b="1" dirty="0">
              <a:solidFill>
                <a:schemeClr val="bg1"/>
              </a:solidFill>
              <a:latin typeface="IBM Plex Sans Arabic"/>
              <a:cs typeface="IBM Plex Sans Arabic"/>
            </a:endParaRPr>
          </a:p>
        </p:txBody>
      </p:sp>
      <p:sp>
        <p:nvSpPr>
          <p:cNvPr id="167" name="Google Shape;167;p18"/>
          <p:cNvSpPr txBox="1"/>
          <p:nvPr/>
        </p:nvSpPr>
        <p:spPr>
          <a:xfrm>
            <a:off x="6489064" y="1369085"/>
            <a:ext cx="1934936" cy="5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bg1"/>
                </a:solidFill>
                <a:latin typeface="IBM Plex Sans Arabic"/>
                <a:cs typeface="IBM Plex Sans Arabic"/>
                <a:sym typeface="IBM Plex Sans Arabic"/>
              </a:rPr>
              <a:t>Computer Vison</a:t>
            </a:r>
          </a:p>
        </p:txBody>
      </p:sp>
      <p:sp>
        <p:nvSpPr>
          <p:cNvPr id="5" name="Rectangle 4">
            <a:extLst>
              <a:ext uri="{FF2B5EF4-FFF2-40B4-BE49-F238E27FC236}">
                <a16:creationId xmlns:a16="http://schemas.microsoft.com/office/drawing/2014/main" id="{C33EB6C1-4148-5A6E-090C-5B76746D658D}"/>
              </a:ext>
            </a:extLst>
          </p:cNvPr>
          <p:cNvSpPr>
            <a:spLocks noChangeArrowheads="1"/>
          </p:cNvSpPr>
          <p:nvPr/>
        </p:nvSpPr>
        <p:spPr bwMode="auto">
          <a:xfrm>
            <a:off x="0" y="99715"/>
            <a:ext cx="65" cy="257769"/>
          </a:xfrm>
          <a:prstGeom prst="rect">
            <a:avLst/>
          </a:prstGeom>
          <a:solidFill>
            <a:srgbClr val="F8F9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9522" rIns="0" bIns="-9522"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1" name="Picture 10">
            <a:extLst>
              <a:ext uri="{FF2B5EF4-FFF2-40B4-BE49-F238E27FC236}">
                <a16:creationId xmlns:a16="http://schemas.microsoft.com/office/drawing/2014/main" id="{464C9833-789E-1ACC-6D04-462F016C7C78}"/>
              </a:ext>
            </a:extLst>
          </p:cNvPr>
          <p:cNvPicPr>
            <a:picLocks noChangeAspect="1"/>
          </p:cNvPicPr>
          <p:nvPr/>
        </p:nvPicPr>
        <p:blipFill>
          <a:blip r:embed="rId3"/>
          <a:stretch>
            <a:fillRect/>
          </a:stretch>
        </p:blipFill>
        <p:spPr>
          <a:xfrm>
            <a:off x="3167095" y="1392584"/>
            <a:ext cx="845387" cy="845387"/>
          </a:xfrm>
          <a:prstGeom prst="rect">
            <a:avLst/>
          </a:prstGeom>
          <a:effectLst>
            <a:outerShdw blurRad="50800" dist="50800" dir="5400000" algn="ctr" rotWithShape="0">
              <a:schemeClr val="bg1"/>
            </a:outerShdw>
          </a:effectLst>
        </p:spPr>
      </p:pic>
      <p:pic>
        <p:nvPicPr>
          <p:cNvPr id="13" name="Picture 12">
            <a:extLst>
              <a:ext uri="{FF2B5EF4-FFF2-40B4-BE49-F238E27FC236}">
                <a16:creationId xmlns:a16="http://schemas.microsoft.com/office/drawing/2014/main" id="{B1ABA142-AD3B-0019-1FED-DBC00B7811F5}"/>
              </a:ext>
            </a:extLst>
          </p:cNvPr>
          <p:cNvPicPr>
            <a:picLocks noChangeAspect="1"/>
          </p:cNvPicPr>
          <p:nvPr/>
        </p:nvPicPr>
        <p:blipFill>
          <a:blip r:embed="rId4"/>
          <a:stretch>
            <a:fillRect/>
          </a:stretch>
        </p:blipFill>
        <p:spPr>
          <a:xfrm>
            <a:off x="5464154" y="1399455"/>
            <a:ext cx="845387" cy="845387"/>
          </a:xfrm>
          <a:prstGeom prst="rect">
            <a:avLst/>
          </a:prstGeom>
          <a:effectLst>
            <a:outerShdw blurRad="50800" dist="50800" dir="5400000" algn="ctr" rotWithShape="0">
              <a:schemeClr val="bg1"/>
            </a:outerShdw>
          </a:effectLst>
        </p:spPr>
      </p:pic>
      <p:sp>
        <p:nvSpPr>
          <p:cNvPr id="3" name="Google Shape;163;p18">
            <a:extLst>
              <a:ext uri="{FF2B5EF4-FFF2-40B4-BE49-F238E27FC236}">
                <a16:creationId xmlns:a16="http://schemas.microsoft.com/office/drawing/2014/main" id="{BF5ECF87-D1F3-E03A-AC2A-2AB001690EA9}"/>
              </a:ext>
            </a:extLst>
          </p:cNvPr>
          <p:cNvSpPr txBox="1"/>
          <p:nvPr/>
        </p:nvSpPr>
        <p:spPr>
          <a:xfrm>
            <a:off x="1096692" y="3020863"/>
            <a:ext cx="1934935" cy="425448"/>
          </a:xfrm>
          <a:prstGeom prst="rect">
            <a:avLst/>
          </a:prstGeom>
          <a:noFill/>
          <a:ln>
            <a:noFill/>
          </a:ln>
        </p:spPr>
        <p:txBody>
          <a:bodyPr spcFirstLastPara="1" wrap="square" lIns="91425" tIns="91425" rIns="91425" bIns="91425" anchor="ctr" anchorCtr="0">
            <a:noAutofit/>
          </a:bodyPr>
          <a:lstStyle/>
          <a:p>
            <a:pPr algn="ctr"/>
            <a:r>
              <a:rPr lang="en-US" sz="1800" b="1" dirty="0">
                <a:solidFill>
                  <a:schemeClr val="bg1"/>
                </a:solidFill>
                <a:latin typeface="IBM Plex Sans Arabic"/>
                <a:cs typeface="IBM Plex Sans Arabic"/>
              </a:rPr>
              <a:t>Python</a:t>
            </a:r>
            <a:endParaRPr lang="en-US" altLang="en-US" sz="1800" b="1" dirty="0">
              <a:solidFill>
                <a:schemeClr val="bg1"/>
              </a:solidFill>
              <a:latin typeface="IBM Plex Sans Arabic"/>
              <a:cs typeface="IBM Plex Sans Arabic"/>
            </a:endParaRPr>
          </a:p>
        </p:txBody>
      </p:sp>
      <p:sp>
        <p:nvSpPr>
          <p:cNvPr id="4" name="Google Shape;163;p18">
            <a:extLst>
              <a:ext uri="{FF2B5EF4-FFF2-40B4-BE49-F238E27FC236}">
                <a16:creationId xmlns:a16="http://schemas.microsoft.com/office/drawing/2014/main" id="{0ECD532D-B7B9-969C-CE2A-F4C9BC70BB3D}"/>
              </a:ext>
            </a:extLst>
          </p:cNvPr>
          <p:cNvSpPr txBox="1"/>
          <p:nvPr/>
        </p:nvSpPr>
        <p:spPr>
          <a:xfrm>
            <a:off x="1096692" y="3446311"/>
            <a:ext cx="1934935" cy="425448"/>
          </a:xfrm>
          <a:prstGeom prst="rect">
            <a:avLst/>
          </a:prstGeom>
          <a:noFill/>
          <a:ln>
            <a:noFill/>
          </a:ln>
        </p:spPr>
        <p:txBody>
          <a:bodyPr spcFirstLastPara="1" wrap="square" lIns="91425" tIns="91425" rIns="91425" bIns="91425" anchor="ctr" anchorCtr="0">
            <a:noAutofit/>
          </a:bodyPr>
          <a:lstStyle/>
          <a:p>
            <a:pPr algn="ctr" rtl="1"/>
            <a:r>
              <a:rPr lang="ar-EG" dirty="0">
                <a:solidFill>
                  <a:schemeClr val="bg1"/>
                </a:solidFill>
                <a:effectLst/>
                <a:latin typeface="Calibri" panose="020F0502020204030204" pitchFamily="34" charset="0"/>
                <a:ea typeface="Calibri" panose="020F0502020204030204" pitchFamily="34" charset="0"/>
                <a:cs typeface="Arial" panose="020B0604020202020204" pitchFamily="34" charset="0"/>
              </a:rPr>
              <a:t>لمعالجة البيانات وتحليلها بعد الاستخراج</a:t>
            </a:r>
            <a:r>
              <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endParaRPr lang="en-US" altLang="en-US" b="1" dirty="0">
              <a:solidFill>
                <a:schemeClr val="bg1"/>
              </a:solidFill>
              <a:latin typeface="IBM Plex Sans Arabic"/>
              <a:cs typeface="IBM Plex Sans Arabic"/>
            </a:endParaRPr>
          </a:p>
        </p:txBody>
      </p:sp>
      <p:sp>
        <p:nvSpPr>
          <p:cNvPr id="6" name="Google Shape;169;p18">
            <a:extLst>
              <a:ext uri="{FF2B5EF4-FFF2-40B4-BE49-F238E27FC236}">
                <a16:creationId xmlns:a16="http://schemas.microsoft.com/office/drawing/2014/main" id="{6D64FCA8-FF4A-C210-2EE7-AA2595562493}"/>
              </a:ext>
            </a:extLst>
          </p:cNvPr>
          <p:cNvSpPr txBox="1"/>
          <p:nvPr/>
        </p:nvSpPr>
        <p:spPr>
          <a:xfrm flipH="1">
            <a:off x="6604004" y="2895720"/>
            <a:ext cx="1734430" cy="52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b="1" dirty="0">
                <a:solidFill>
                  <a:schemeClr val="bg1"/>
                </a:solidFill>
                <a:latin typeface="IBM Plex Sans Arabic"/>
                <a:cs typeface="IBM Plex Sans Arabic"/>
              </a:rPr>
              <a:t>Web Platform</a:t>
            </a:r>
            <a:endParaRPr lang="en-US" sz="1800" b="1" dirty="0">
              <a:solidFill>
                <a:schemeClr val="bg1"/>
              </a:solidFill>
              <a:latin typeface="IBM Plex Sans Arabic"/>
              <a:cs typeface="IBM Plex Sans Arabic"/>
              <a:sym typeface="IBM Plex Sans Arabic"/>
            </a:endParaRPr>
          </a:p>
        </p:txBody>
      </p:sp>
      <p:sp>
        <p:nvSpPr>
          <p:cNvPr id="15" name="Google Shape;163;p18">
            <a:extLst>
              <a:ext uri="{FF2B5EF4-FFF2-40B4-BE49-F238E27FC236}">
                <a16:creationId xmlns:a16="http://schemas.microsoft.com/office/drawing/2014/main" id="{2BF3AE7B-865B-93F9-1C8B-F58B6C5BB11F}"/>
              </a:ext>
            </a:extLst>
          </p:cNvPr>
          <p:cNvSpPr txBox="1"/>
          <p:nvPr/>
        </p:nvSpPr>
        <p:spPr>
          <a:xfrm>
            <a:off x="6488922" y="1793404"/>
            <a:ext cx="1934935" cy="425448"/>
          </a:xfrm>
          <a:prstGeom prst="rect">
            <a:avLst/>
          </a:prstGeom>
          <a:noFill/>
          <a:ln>
            <a:noFill/>
          </a:ln>
        </p:spPr>
        <p:txBody>
          <a:bodyPr spcFirstLastPara="1" wrap="square" lIns="91425" tIns="91425" rIns="91425" bIns="91425" anchor="ctr" anchorCtr="0">
            <a:noAutofit/>
          </a:bodyPr>
          <a:lstStyle/>
          <a:p>
            <a:pPr algn="ctr" rtl="1"/>
            <a:r>
              <a:rPr lang="ar-EG" dirty="0">
                <a:solidFill>
                  <a:schemeClr val="bg1"/>
                </a:solidFill>
                <a:effectLst/>
                <a:latin typeface="Calibri" panose="020F0502020204030204" pitchFamily="34" charset="0"/>
                <a:ea typeface="Calibri" panose="020F0502020204030204" pitchFamily="34" charset="0"/>
                <a:cs typeface="Arial" panose="020B0604020202020204" pitchFamily="34" charset="0"/>
              </a:rPr>
              <a:t>باستخدام</a:t>
            </a:r>
            <a:r>
              <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rPr>
              <a:t> YOLO </a:t>
            </a:r>
            <a:r>
              <a:rPr lang="ar-EG" dirty="0">
                <a:solidFill>
                  <a:schemeClr val="bg1"/>
                </a:solidFill>
                <a:effectLst/>
                <a:latin typeface="Calibri" panose="020F0502020204030204" pitchFamily="34" charset="0"/>
                <a:ea typeface="Calibri" panose="020F0502020204030204" pitchFamily="34" charset="0"/>
                <a:cs typeface="Arial" panose="020B0604020202020204" pitchFamily="34" charset="0"/>
              </a:rPr>
              <a:t>لتحديد مواقع اللاعبين والكرة بدقة عالية</a:t>
            </a:r>
            <a:r>
              <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endParaRPr lang="en-US" altLang="en-US" sz="1100" b="1" dirty="0">
              <a:solidFill>
                <a:schemeClr val="bg1"/>
              </a:solidFill>
              <a:latin typeface="IBM Plex Sans Arabic"/>
              <a:cs typeface="IBM Plex Sans Arabic"/>
            </a:endParaRPr>
          </a:p>
        </p:txBody>
      </p:sp>
      <p:sp>
        <p:nvSpPr>
          <p:cNvPr id="16" name="Google Shape;163;p18">
            <a:extLst>
              <a:ext uri="{FF2B5EF4-FFF2-40B4-BE49-F238E27FC236}">
                <a16:creationId xmlns:a16="http://schemas.microsoft.com/office/drawing/2014/main" id="{15E86228-941A-45C7-C3BB-95D8DE9350B8}"/>
              </a:ext>
            </a:extLst>
          </p:cNvPr>
          <p:cNvSpPr txBox="1"/>
          <p:nvPr/>
        </p:nvSpPr>
        <p:spPr>
          <a:xfrm>
            <a:off x="992499" y="1790327"/>
            <a:ext cx="1934935" cy="425448"/>
          </a:xfrm>
          <a:prstGeom prst="rect">
            <a:avLst/>
          </a:prstGeom>
          <a:noFill/>
          <a:ln>
            <a:noFill/>
          </a:ln>
        </p:spPr>
        <p:txBody>
          <a:bodyPr spcFirstLastPara="1" wrap="square" lIns="91425" tIns="91425" rIns="91425" bIns="91425" anchor="ctr" anchorCtr="0">
            <a:noAutofit/>
          </a:bodyPr>
          <a:lstStyle/>
          <a:p>
            <a:pPr algn="ctr" rtl="1"/>
            <a:r>
              <a:rPr lang="ar-EG" dirty="0">
                <a:solidFill>
                  <a:schemeClr val="bg1"/>
                </a:solidFill>
                <a:latin typeface="Calibri" panose="020F0502020204030204" pitchFamily="34" charset="0"/>
                <a:cs typeface="Arial" panose="020B0604020202020204" pitchFamily="34" charset="0"/>
              </a:rPr>
              <a:t>لتطوير بيئة الواقع الافتراضي وعرض المحاكاة</a:t>
            </a:r>
            <a:r>
              <a:rPr lang="en-US" dirty="0">
                <a:solidFill>
                  <a:schemeClr val="bg1"/>
                </a:solidFill>
                <a:latin typeface="Calibri" panose="020F0502020204030204" pitchFamily="34" charset="0"/>
                <a:cs typeface="Arial" panose="020B0604020202020204" pitchFamily="34" charset="0"/>
              </a:rPr>
              <a:t>.</a:t>
            </a:r>
            <a:endParaRPr lang="en-US" altLang="en-US" dirty="0">
              <a:solidFill>
                <a:schemeClr val="bg1"/>
              </a:solidFill>
              <a:latin typeface="Calibri" panose="020F0502020204030204" pitchFamily="34" charset="0"/>
              <a:cs typeface="Arial" panose="020B0604020202020204" pitchFamily="34" charset="0"/>
            </a:endParaRPr>
          </a:p>
        </p:txBody>
      </p:sp>
      <p:sp>
        <p:nvSpPr>
          <p:cNvPr id="19" name="Google Shape;163;p18">
            <a:extLst>
              <a:ext uri="{FF2B5EF4-FFF2-40B4-BE49-F238E27FC236}">
                <a16:creationId xmlns:a16="http://schemas.microsoft.com/office/drawing/2014/main" id="{4EDB19F7-7D27-D33C-374E-19B497E2B032}"/>
              </a:ext>
            </a:extLst>
          </p:cNvPr>
          <p:cNvSpPr txBox="1"/>
          <p:nvPr/>
        </p:nvSpPr>
        <p:spPr>
          <a:xfrm>
            <a:off x="6489065" y="3328730"/>
            <a:ext cx="1934935" cy="661485"/>
          </a:xfrm>
          <a:prstGeom prst="rect">
            <a:avLst/>
          </a:prstGeom>
          <a:noFill/>
          <a:ln>
            <a:noFill/>
          </a:ln>
        </p:spPr>
        <p:txBody>
          <a:bodyPr spcFirstLastPara="1" wrap="square" lIns="91425" tIns="91425" rIns="91425" bIns="91425" anchor="ctr" anchorCtr="0">
            <a:noAutofit/>
          </a:bodyPr>
          <a:lstStyle/>
          <a:p>
            <a:pPr algn="ctr" rtl="1"/>
            <a:r>
              <a:rPr lang="ar-EG" dirty="0">
                <a:solidFill>
                  <a:schemeClr val="bg1"/>
                </a:solidFill>
                <a:effectLst/>
                <a:latin typeface="Calibri" panose="020F0502020204030204" pitchFamily="34" charset="0"/>
                <a:ea typeface="Calibri" panose="020F0502020204030204" pitchFamily="34" charset="0"/>
                <a:cs typeface="Arial" panose="020B0604020202020204" pitchFamily="34" charset="0"/>
              </a:rPr>
              <a:t>لرفع الفيديوهات وتخزين البيانات وتحليلها</a:t>
            </a:r>
            <a:r>
              <a:rPr lang="en-US" dirty="0">
                <a:solidFill>
                  <a:schemeClr val="bg1"/>
                </a:solidFill>
                <a:effectLst/>
                <a:latin typeface="Calibri" panose="020F0502020204030204" pitchFamily="34" charset="0"/>
                <a:ea typeface="Calibri" panose="020F0502020204030204" pitchFamily="34" charset="0"/>
                <a:cs typeface="Arial" panose="020B0604020202020204" pitchFamily="34" charset="0"/>
              </a:rPr>
              <a:t>.</a:t>
            </a:r>
            <a:endParaRPr lang="en-US" altLang="en-US" b="1" dirty="0">
              <a:solidFill>
                <a:schemeClr val="bg1"/>
              </a:solidFill>
              <a:latin typeface="IBM Plex Sans Arabic"/>
              <a:cs typeface="IBM Plex Sans Arabic"/>
            </a:endParaRPr>
          </a:p>
        </p:txBody>
      </p:sp>
      <p:pic>
        <p:nvPicPr>
          <p:cNvPr id="20" name="Picture 19">
            <a:extLst>
              <a:ext uri="{FF2B5EF4-FFF2-40B4-BE49-F238E27FC236}">
                <a16:creationId xmlns:a16="http://schemas.microsoft.com/office/drawing/2014/main" id="{D36EEAB4-6E3D-1F8E-1575-EC037CCA5AC3}"/>
              </a:ext>
            </a:extLst>
          </p:cNvPr>
          <p:cNvPicPr>
            <a:picLocks noChangeAspect="1"/>
          </p:cNvPicPr>
          <p:nvPr/>
        </p:nvPicPr>
        <p:blipFill>
          <a:blip r:embed="rId5"/>
          <a:srcRect/>
          <a:stretch/>
        </p:blipFill>
        <p:spPr>
          <a:xfrm>
            <a:off x="5300133" y="2890191"/>
            <a:ext cx="1051743" cy="1051743"/>
          </a:xfrm>
          <a:prstGeom prst="rect">
            <a:avLst/>
          </a:prstGeom>
          <a:effectLst>
            <a:outerShdw blurRad="50800" dist="50800" dir="5400000" algn="ctr" rotWithShape="0">
              <a:schemeClr val="bg1"/>
            </a:outerShdw>
          </a:effectLst>
        </p:spPr>
      </p:pic>
      <p:pic>
        <p:nvPicPr>
          <p:cNvPr id="21" name="Picture 20">
            <a:extLst>
              <a:ext uri="{FF2B5EF4-FFF2-40B4-BE49-F238E27FC236}">
                <a16:creationId xmlns:a16="http://schemas.microsoft.com/office/drawing/2014/main" id="{806F0154-161B-CC04-2DF0-9441EC385CA9}"/>
              </a:ext>
            </a:extLst>
          </p:cNvPr>
          <p:cNvPicPr>
            <a:picLocks noChangeAspect="1"/>
          </p:cNvPicPr>
          <p:nvPr/>
        </p:nvPicPr>
        <p:blipFill>
          <a:blip r:embed="rId6"/>
          <a:srcRect/>
          <a:stretch/>
        </p:blipFill>
        <p:spPr>
          <a:xfrm>
            <a:off x="3150161" y="3018490"/>
            <a:ext cx="845387" cy="845387"/>
          </a:xfrm>
          <a:prstGeom prst="rect">
            <a:avLst/>
          </a:prstGeom>
          <a:effectLst>
            <a:outerShdw blurRad="50800" dist="50800" dir="5400000" algn="ctr" rotWithShape="0">
              <a:schemeClr val="bg1"/>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9"/>
          <p:cNvSpPr txBox="1"/>
          <p:nvPr/>
        </p:nvSpPr>
        <p:spPr>
          <a:xfrm>
            <a:off x="122457" y="2848451"/>
            <a:ext cx="5377465" cy="1215550"/>
          </a:xfrm>
          <a:prstGeom prst="rect">
            <a:avLst/>
          </a:prstGeom>
          <a:noFill/>
          <a:ln>
            <a:noFill/>
          </a:ln>
        </p:spPr>
        <p:txBody>
          <a:bodyPr spcFirstLastPara="1" wrap="square" lIns="91425" tIns="91425" rIns="91425" bIns="91425" anchor="t" anchorCtr="0">
            <a:noAutofit/>
          </a:bodyPr>
          <a:lstStyle/>
          <a:p>
            <a:pPr algn="r" rtl="1"/>
            <a:r>
              <a:rPr lang="ar-EG" dirty="0">
                <a:solidFill>
                  <a:schemeClr val="bg1"/>
                </a:solidFill>
              </a:rPr>
              <a:t>تعتمد الفكرة على بناء بيئة تدريبية متطورة تستخدم نظارات الواقع الممتد لمحاكاة تجارب لعب حقيقية داخل ملعب افتراضي، واستخدام الذكاء الاصطناعي من اجل تحليل و تقييم أداء اللاعب بناءً على سرعة ودقة اتخاذ القرارات أثناء التدريب. </a:t>
            </a:r>
            <a:endParaRPr lang="en-US" dirty="0">
              <a:solidFill>
                <a:schemeClr val="bg1"/>
              </a:solidFill>
            </a:endParaRPr>
          </a:p>
          <a:p>
            <a:pPr marL="0" lvl="0" indent="0" algn="r" rtl="1">
              <a:lnSpc>
                <a:spcPct val="115000"/>
              </a:lnSpc>
              <a:spcBef>
                <a:spcPts val="0"/>
              </a:spcBef>
              <a:spcAft>
                <a:spcPts val="0"/>
              </a:spcAft>
              <a:buNone/>
            </a:pPr>
            <a:endParaRPr sz="1200" dirty="0">
              <a:solidFill>
                <a:srgbClr val="FFFFFF"/>
              </a:solidFill>
              <a:latin typeface="IBM Plex Sans Arabic"/>
              <a:ea typeface="IBM Plex Sans Arabic"/>
              <a:cs typeface="IBM Plex Sans Arabic"/>
              <a:sym typeface="IBM Plex Sans Arabic"/>
            </a:endParaRPr>
          </a:p>
          <a:p>
            <a:pPr marL="0" lvl="0" indent="0" algn="r" rtl="1">
              <a:lnSpc>
                <a:spcPct val="115000"/>
              </a:lnSpc>
              <a:spcBef>
                <a:spcPts val="0"/>
              </a:spcBef>
              <a:spcAft>
                <a:spcPts val="0"/>
              </a:spcAft>
              <a:buNone/>
            </a:pPr>
            <a:endParaRPr sz="1200" dirty="0">
              <a:solidFill>
                <a:srgbClr val="FFFFFF"/>
              </a:solidFill>
              <a:latin typeface="IBM Plex Sans Arabic"/>
              <a:ea typeface="IBM Plex Sans Arabic"/>
              <a:cs typeface="IBM Plex Sans Arabic"/>
              <a:sym typeface="IBM Plex Sans Arabic"/>
            </a:endParaRPr>
          </a:p>
        </p:txBody>
      </p:sp>
      <p:sp>
        <p:nvSpPr>
          <p:cNvPr id="236" name="Google Shape;236;p19"/>
          <p:cNvSpPr txBox="1"/>
          <p:nvPr/>
        </p:nvSpPr>
        <p:spPr>
          <a:xfrm>
            <a:off x="212269" y="2246307"/>
            <a:ext cx="5231672" cy="635686"/>
          </a:xfrm>
          <a:prstGeom prst="rect">
            <a:avLst/>
          </a:prstGeom>
          <a:noFill/>
          <a:ln>
            <a:noFill/>
          </a:ln>
        </p:spPr>
        <p:txBody>
          <a:bodyPr spcFirstLastPara="1" wrap="square" lIns="91425" tIns="91425" rIns="91425" bIns="91425" anchor="b" anchorCtr="0">
            <a:noAutofit/>
          </a:bodyPr>
          <a:lstStyle/>
          <a:p>
            <a:pPr marL="0" lvl="0" indent="0" algn="r" rtl="1">
              <a:spcBef>
                <a:spcPts val="0"/>
              </a:spcBef>
              <a:spcAft>
                <a:spcPts val="0"/>
              </a:spcAft>
              <a:buNone/>
            </a:pPr>
            <a:r>
              <a:rPr lang="ar-EG" sz="1800" dirty="0">
                <a:solidFill>
                  <a:srgbClr val="82D2FA"/>
                </a:solidFill>
                <a:latin typeface="IBM Plex Sans Arabic"/>
                <a:cs typeface="IBM Plex Sans Arabic"/>
              </a:rPr>
              <a:t>تطوير مهارات اللاعبين باستخدام تقنيات الذكاء الاصطناعي</a:t>
            </a:r>
          </a:p>
          <a:p>
            <a:pPr marL="0" lvl="0" indent="0" algn="r" rtl="1">
              <a:spcBef>
                <a:spcPts val="0"/>
              </a:spcBef>
              <a:spcAft>
                <a:spcPts val="0"/>
              </a:spcAft>
              <a:buNone/>
            </a:pPr>
            <a:r>
              <a:rPr lang="ar-EG" sz="1800" dirty="0">
                <a:solidFill>
                  <a:srgbClr val="82D2FA"/>
                </a:solidFill>
                <a:latin typeface="IBM Plex Sans Arabic"/>
                <a:cs typeface="IBM Plex Sans Arabic"/>
              </a:rPr>
              <a:t> و ( </a:t>
            </a:r>
            <a:r>
              <a:rPr lang="en-US" sz="1800" dirty="0">
                <a:solidFill>
                  <a:srgbClr val="82D2FA"/>
                </a:solidFill>
                <a:latin typeface="IBM Plex Sans Arabic"/>
                <a:cs typeface="IBM Plex Sans Arabic"/>
              </a:rPr>
              <a:t>VR/AR</a:t>
            </a:r>
            <a:r>
              <a:rPr lang="ar-EG" sz="1800" dirty="0">
                <a:solidFill>
                  <a:srgbClr val="82D2FA"/>
                </a:solidFill>
                <a:latin typeface="IBM Plex Sans Arabic"/>
                <a:cs typeface="IBM Plex Sans Arabic"/>
              </a:rPr>
              <a:t> </a:t>
            </a:r>
            <a:r>
              <a:rPr lang="en-US" sz="1800" dirty="0">
                <a:solidFill>
                  <a:srgbClr val="82D2FA"/>
                </a:solidFill>
                <a:latin typeface="IBM Plex Sans Arabic"/>
                <a:cs typeface="IBM Plex Sans Arabic"/>
              </a:rPr>
              <a:t>(</a:t>
            </a:r>
            <a:endParaRPr sz="1800" dirty="0">
              <a:solidFill>
                <a:srgbClr val="82D2FA"/>
              </a:solidFill>
              <a:latin typeface="IBM Plex Sans Arabic"/>
              <a:cs typeface="IBM Plex Sans Arabic"/>
              <a:sym typeface="IBM Plex Sans Arabic"/>
            </a:endParaRPr>
          </a:p>
        </p:txBody>
      </p:sp>
      <p:sp>
        <p:nvSpPr>
          <p:cNvPr id="237" name="Google Shape;237;p19"/>
          <p:cNvSpPr txBox="1"/>
          <p:nvPr/>
        </p:nvSpPr>
        <p:spPr>
          <a:xfrm>
            <a:off x="2954425" y="1564325"/>
            <a:ext cx="2399700" cy="572700"/>
          </a:xfrm>
          <a:prstGeom prst="rect">
            <a:avLst/>
          </a:prstGeom>
          <a:noFill/>
          <a:ln>
            <a:noFill/>
          </a:ln>
        </p:spPr>
        <p:txBody>
          <a:bodyPr spcFirstLastPara="1" wrap="square" lIns="91425" tIns="91425" rIns="91425" bIns="91425" anchor="t" anchorCtr="0">
            <a:noAutofit/>
          </a:bodyPr>
          <a:lstStyle/>
          <a:p>
            <a:pPr marL="0" lvl="0" indent="0" algn="r" rtl="1">
              <a:spcBef>
                <a:spcPts val="0"/>
              </a:spcBef>
              <a:spcAft>
                <a:spcPts val="0"/>
              </a:spcAft>
              <a:buNone/>
            </a:pPr>
            <a:r>
              <a:rPr lang="ar" sz="2800" b="1">
                <a:solidFill>
                  <a:srgbClr val="B45FF0"/>
                </a:solidFill>
                <a:latin typeface="IBM Plex Sans Arabic"/>
                <a:ea typeface="IBM Plex Sans Arabic"/>
                <a:cs typeface="IBM Plex Sans Arabic"/>
                <a:sym typeface="IBM Plex Sans Arabic"/>
              </a:rPr>
              <a:t>وصف الفكرة</a:t>
            </a:r>
            <a:endParaRPr sz="2500">
              <a:solidFill>
                <a:srgbClr val="B45FF0"/>
              </a:solidFill>
              <a:latin typeface="IBM Plex Sans Arabic"/>
              <a:ea typeface="IBM Plex Sans Arabic"/>
              <a:cs typeface="IBM Plex Sans Arabic"/>
              <a:sym typeface="IBM Plex Sans Arabic"/>
            </a:endParaRPr>
          </a:p>
        </p:txBody>
      </p:sp>
      <p:pic>
        <p:nvPicPr>
          <p:cNvPr id="3" name="Picture 2">
            <a:extLst>
              <a:ext uri="{FF2B5EF4-FFF2-40B4-BE49-F238E27FC236}">
                <a16:creationId xmlns:a16="http://schemas.microsoft.com/office/drawing/2014/main" id="{13161284-BCA4-FA73-2EEA-3036EBD2085F}"/>
              </a:ext>
            </a:extLst>
          </p:cNvPr>
          <p:cNvPicPr>
            <a:picLocks noChangeAspect="1"/>
          </p:cNvPicPr>
          <p:nvPr/>
        </p:nvPicPr>
        <p:blipFill>
          <a:blip r:embed="rId3">
            <a:duotone>
              <a:prstClr val="black"/>
              <a:schemeClr val="accent1">
                <a:tint val="45000"/>
                <a:satMod val="400000"/>
              </a:schemeClr>
            </a:duotone>
            <a:extLst>
              <a:ext uri="{BEBA8EAE-BF5A-486C-A8C5-ECC9F3942E4B}">
                <a14:imgProps xmlns:a14="http://schemas.microsoft.com/office/drawing/2010/main">
                  <a14:imgLayer r:embed="rId4">
                    <a14:imgEffect>
                      <a14:colorTemperature colorTemp="4700"/>
                    </a14:imgEffect>
                  </a14:imgLayer>
                </a14:imgProps>
              </a:ext>
            </a:extLst>
          </a:blip>
          <a:stretch>
            <a:fillRect/>
          </a:stretch>
        </p:blipFill>
        <p:spPr>
          <a:xfrm>
            <a:off x="5499923" y="313199"/>
            <a:ext cx="3521612" cy="4699671"/>
          </a:xfrm>
          <a:prstGeom prst="rect">
            <a:avLst/>
          </a:prstGeom>
          <a:effectLst>
            <a:softEdge rad="1270000"/>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7"/>
          <p:cNvSpPr txBox="1"/>
          <p:nvPr/>
        </p:nvSpPr>
        <p:spPr>
          <a:xfrm>
            <a:off x="945706" y="65872"/>
            <a:ext cx="7478400" cy="514500"/>
          </a:xfrm>
          <a:prstGeom prst="rect">
            <a:avLst/>
          </a:prstGeom>
          <a:noFill/>
          <a:ln>
            <a:noFill/>
          </a:ln>
        </p:spPr>
        <p:txBody>
          <a:bodyPr spcFirstLastPara="1" wrap="square" lIns="91425" tIns="91425" rIns="91425" bIns="91425" anchor="t" anchorCtr="0">
            <a:noAutofit/>
          </a:bodyPr>
          <a:lstStyle/>
          <a:p>
            <a:pPr marL="0" lvl="0" indent="0" algn="ctr" rtl="1">
              <a:spcBef>
                <a:spcPts val="0"/>
              </a:spcBef>
              <a:spcAft>
                <a:spcPts val="0"/>
              </a:spcAft>
              <a:buNone/>
            </a:pPr>
            <a:r>
              <a:rPr lang="ar" sz="2800" b="1" dirty="0">
                <a:solidFill>
                  <a:srgbClr val="4654F0"/>
                </a:solidFill>
                <a:latin typeface="IBM Plex Sans Arabic"/>
                <a:ea typeface="IBM Plex Sans Arabic"/>
                <a:cs typeface="IBM Plex Sans Arabic"/>
                <a:sym typeface="IBM Plex Sans Arabic"/>
              </a:rPr>
              <a:t>البيانات المستخدمة</a:t>
            </a:r>
            <a:endParaRPr sz="2800" dirty="0">
              <a:solidFill>
                <a:srgbClr val="4654F0"/>
              </a:solidFill>
              <a:latin typeface="IBM Plex Sans Arabic"/>
              <a:ea typeface="IBM Plex Sans Arabic"/>
              <a:cs typeface="IBM Plex Sans Arabic"/>
              <a:sym typeface="IBM Plex Sans Arabic"/>
            </a:endParaRPr>
          </a:p>
        </p:txBody>
      </p:sp>
      <p:sp>
        <p:nvSpPr>
          <p:cNvPr id="144" name="Google Shape;144;p17"/>
          <p:cNvSpPr txBox="1"/>
          <p:nvPr/>
        </p:nvSpPr>
        <p:spPr>
          <a:xfrm>
            <a:off x="6317344" y="1129180"/>
            <a:ext cx="3024582" cy="346287"/>
          </a:xfrm>
          <a:prstGeom prst="rect">
            <a:avLst/>
          </a:prstGeom>
          <a:noFill/>
          <a:ln>
            <a:noFill/>
          </a:ln>
        </p:spPr>
        <p:txBody>
          <a:bodyPr spcFirstLastPara="1" wrap="square" lIns="91425" tIns="91425" rIns="91425" bIns="91425" anchor="ctr" anchorCtr="0">
            <a:noAutofit/>
          </a:bodyPr>
          <a:lstStyle/>
          <a:p>
            <a:pPr marL="0" lvl="0" indent="0" algn="ctr" rtl="1">
              <a:spcBef>
                <a:spcPts val="0"/>
              </a:spcBef>
              <a:spcAft>
                <a:spcPts val="0"/>
              </a:spcAft>
              <a:buNone/>
            </a:pPr>
            <a:endParaRPr sz="1000" dirty="0">
              <a:solidFill>
                <a:srgbClr val="FFFFFF"/>
              </a:solidFill>
              <a:latin typeface="IBM Plex Sans Arabic"/>
              <a:ea typeface="IBM Plex Sans Arabic"/>
              <a:cs typeface="IBM Plex Sans Arabic"/>
              <a:sym typeface="IBM Plex Sans Arabic"/>
            </a:endParaRPr>
          </a:p>
          <a:p>
            <a:pPr marL="457200" lvl="0" indent="-292100" algn="r" rtl="1">
              <a:spcBef>
                <a:spcPts val="0"/>
              </a:spcBef>
              <a:spcAft>
                <a:spcPts val="0"/>
              </a:spcAft>
              <a:buClr>
                <a:srgbClr val="FFFFFF"/>
              </a:buClr>
              <a:buSzPts val="1000"/>
              <a:buFont typeface="IBM Plex Sans Arabic"/>
              <a:buChar char="●"/>
            </a:pPr>
            <a:r>
              <a:rPr lang="ar" b="1" dirty="0">
                <a:solidFill>
                  <a:srgbClr val="FFFFFF"/>
                </a:solidFill>
                <a:latin typeface="IBM Plex Sans Arabic"/>
                <a:cs typeface="IBM Plex Sans Arabic"/>
                <a:sym typeface="IBM Plex Sans Arabic"/>
              </a:rPr>
              <a:t>مصادر البيانات </a:t>
            </a:r>
            <a:r>
              <a:rPr lang="ar-EG" b="1" dirty="0">
                <a:solidFill>
                  <a:srgbClr val="FFFFFF"/>
                </a:solidFill>
                <a:latin typeface="IBM Plex Sans Arabic"/>
                <a:cs typeface="IBM Plex Sans Arabic"/>
                <a:sym typeface="IBM Plex Sans Arabic"/>
              </a:rPr>
              <a:t>:</a:t>
            </a:r>
          </a:p>
          <a:p>
            <a:pPr marL="165100" lvl="0" algn="r" rtl="1">
              <a:spcBef>
                <a:spcPts val="0"/>
              </a:spcBef>
              <a:spcAft>
                <a:spcPts val="0"/>
              </a:spcAft>
              <a:buClr>
                <a:srgbClr val="FFFFFF"/>
              </a:buClr>
              <a:buSzPts val="1000"/>
            </a:pPr>
            <a:endParaRPr lang="ar-EG" sz="800" b="1" dirty="0">
              <a:solidFill>
                <a:srgbClr val="FFFFFF"/>
              </a:solidFill>
              <a:latin typeface="IBM Plex Sans Arabic"/>
              <a:cs typeface="IBM Plex Sans Arabic"/>
              <a:sym typeface="IBM Plex Sans Arabic"/>
            </a:endParaRPr>
          </a:p>
        </p:txBody>
      </p:sp>
      <p:sp>
        <p:nvSpPr>
          <p:cNvPr id="2" name="Google Shape;144;p17">
            <a:extLst>
              <a:ext uri="{FF2B5EF4-FFF2-40B4-BE49-F238E27FC236}">
                <a16:creationId xmlns:a16="http://schemas.microsoft.com/office/drawing/2014/main" id="{56265074-AB24-9DAB-0F7D-F7266CB30AD6}"/>
              </a:ext>
            </a:extLst>
          </p:cNvPr>
          <p:cNvSpPr txBox="1"/>
          <p:nvPr/>
        </p:nvSpPr>
        <p:spPr>
          <a:xfrm>
            <a:off x="2633133" y="2276321"/>
            <a:ext cx="6266262" cy="1400054"/>
          </a:xfrm>
          <a:prstGeom prst="rect">
            <a:avLst/>
          </a:prstGeom>
          <a:noFill/>
          <a:ln>
            <a:noFill/>
          </a:ln>
        </p:spPr>
        <p:txBody>
          <a:bodyPr spcFirstLastPara="1" wrap="square" lIns="91425" tIns="91425" rIns="91425" bIns="91425" anchor="ctr" anchorCtr="0">
            <a:noAutofit/>
          </a:bodyPr>
          <a:lstStyle/>
          <a:p>
            <a:pPr marL="165100" lvl="0" algn="r" rtl="1">
              <a:spcBef>
                <a:spcPts val="0"/>
              </a:spcBef>
              <a:spcAft>
                <a:spcPts val="0"/>
              </a:spcAft>
              <a:buClr>
                <a:srgbClr val="FFFFFF"/>
              </a:buClr>
              <a:buSzPts val="1000"/>
            </a:pPr>
            <a:endParaRPr lang="en-US" sz="1000" dirty="0">
              <a:solidFill>
                <a:schemeClr val="bg1"/>
              </a:solidFill>
              <a:latin typeface="IBM Plex Sans Arabic"/>
              <a:ea typeface="IBM Plex Sans Arabic"/>
              <a:cs typeface="IBM Plex Sans Arabic"/>
              <a:sym typeface="IBM Plex Sans Arabic"/>
            </a:endParaRPr>
          </a:p>
          <a:p>
            <a:pPr marL="165100" lvl="0" algn="r" rtl="1">
              <a:spcBef>
                <a:spcPts val="0"/>
              </a:spcBef>
              <a:spcAft>
                <a:spcPts val="0"/>
              </a:spcAft>
              <a:buClr>
                <a:srgbClr val="FFFFFF"/>
              </a:buClr>
              <a:buSzPts val="1000"/>
            </a:pPr>
            <a:endParaRPr lang="ar-EG" sz="1200" b="1" dirty="0">
              <a:solidFill>
                <a:schemeClr val="bg1"/>
              </a:solidFill>
              <a:latin typeface="IBM Plex Sans Arabic"/>
              <a:cs typeface="IBM Plex Sans Arabic"/>
              <a:sym typeface="IBM Plex Sans Arabic"/>
            </a:endParaRPr>
          </a:p>
          <a:p>
            <a:pPr marL="171450" marR="0" indent="-171450" algn="r" rtl="1">
              <a:lnSpc>
                <a:spcPct val="115000"/>
              </a:lnSpc>
              <a:spcAft>
                <a:spcPts val="1000"/>
              </a:spcAft>
              <a:buClr>
                <a:schemeClr val="bg1"/>
              </a:buClr>
              <a:buFont typeface="Wingdings" panose="05000000000000000000" pitchFamily="2" charset="2"/>
              <a:buChar char="ü"/>
            </a:pPr>
            <a:r>
              <a:rPr lang="ar-EG" sz="1200" dirty="0">
                <a:solidFill>
                  <a:schemeClr val="bg1"/>
                </a:solidFill>
                <a:latin typeface="IBM Plex Sans Arabic"/>
                <a:cs typeface="IBM Plex Sans Arabic"/>
              </a:rPr>
              <a:t>يتم استخدام خوارزمية</a:t>
            </a:r>
            <a:r>
              <a:rPr lang="en-US" sz="1200" dirty="0">
                <a:solidFill>
                  <a:schemeClr val="bg1"/>
                </a:solidFill>
                <a:latin typeface="IBM Plex Sans Arabic"/>
                <a:cs typeface="IBM Plex Sans Arabic"/>
              </a:rPr>
              <a:t> </a:t>
            </a:r>
            <a:r>
              <a:rPr lang="ar-EG" sz="1200" dirty="0">
                <a:solidFill>
                  <a:schemeClr val="bg1"/>
                </a:solidFill>
                <a:latin typeface="IBM Plex Sans Arabic"/>
                <a:cs typeface="IBM Plex Sans Arabic"/>
              </a:rPr>
              <a:t>( </a:t>
            </a:r>
            <a:r>
              <a:rPr lang="en-US" sz="1200" dirty="0">
                <a:solidFill>
                  <a:schemeClr val="bg1"/>
                </a:solidFill>
                <a:latin typeface="IBM Plex Sans Arabic"/>
                <a:cs typeface="IBM Plex Sans Arabic"/>
              </a:rPr>
              <a:t>YOLO</a:t>
            </a:r>
            <a:r>
              <a:rPr lang="ar-EG" sz="1200" dirty="0">
                <a:solidFill>
                  <a:schemeClr val="bg1"/>
                </a:solidFill>
                <a:latin typeface="IBM Plex Sans Arabic"/>
                <a:cs typeface="IBM Plex Sans Arabic"/>
              </a:rPr>
              <a:t> ) </a:t>
            </a:r>
            <a:r>
              <a:rPr lang="en-US" sz="1200" dirty="0">
                <a:solidFill>
                  <a:schemeClr val="bg1"/>
                </a:solidFill>
                <a:latin typeface="IBM Plex Sans Arabic"/>
                <a:cs typeface="IBM Plex Sans Arabic"/>
              </a:rPr>
              <a:t> </a:t>
            </a:r>
            <a:r>
              <a:rPr lang="ar-EG" sz="1200" dirty="0">
                <a:solidFill>
                  <a:schemeClr val="bg1"/>
                </a:solidFill>
                <a:latin typeface="IBM Plex Sans Arabic"/>
                <a:cs typeface="IBM Plex Sans Arabic"/>
              </a:rPr>
              <a:t>لاكتشاف الأجسام وتحديد مواقع اللاعبين والكرة في الفيديوهات</a:t>
            </a:r>
            <a:r>
              <a:rPr lang="en-US" sz="1200" dirty="0">
                <a:solidFill>
                  <a:schemeClr val="bg1"/>
                </a:solidFill>
                <a:latin typeface="IBM Plex Sans Arabic"/>
                <a:cs typeface="IBM Plex Sans Arabic"/>
              </a:rPr>
              <a:t>.</a:t>
            </a:r>
          </a:p>
          <a:p>
            <a:pPr marL="171450" marR="0" indent="-171450" algn="r" rtl="1">
              <a:lnSpc>
                <a:spcPct val="115000"/>
              </a:lnSpc>
              <a:spcAft>
                <a:spcPts val="1000"/>
              </a:spcAft>
              <a:buClr>
                <a:schemeClr val="bg1"/>
              </a:buClr>
              <a:buFont typeface="Wingdings" panose="05000000000000000000" pitchFamily="2" charset="2"/>
              <a:buChar char="ü"/>
            </a:pPr>
            <a:r>
              <a:rPr lang="ar-EG" sz="1200" dirty="0">
                <a:solidFill>
                  <a:schemeClr val="bg1"/>
                </a:solidFill>
                <a:latin typeface="IBM Plex Sans Arabic"/>
                <a:cs typeface="IBM Plex Sans Arabic"/>
              </a:rPr>
              <a:t>يتم استخراج البيانات وتحويلها إلى صيغة</a:t>
            </a:r>
            <a:r>
              <a:rPr lang="en-US" sz="1200" dirty="0">
                <a:solidFill>
                  <a:schemeClr val="bg1"/>
                </a:solidFill>
                <a:latin typeface="IBM Plex Sans Arabic"/>
                <a:cs typeface="IBM Plex Sans Arabic"/>
              </a:rPr>
              <a:t> JSON </a:t>
            </a:r>
            <a:r>
              <a:rPr lang="ar-EG" sz="1200" dirty="0">
                <a:solidFill>
                  <a:schemeClr val="bg1"/>
                </a:solidFill>
                <a:latin typeface="IBM Plex Sans Arabic"/>
                <a:cs typeface="IBM Plex Sans Arabic"/>
              </a:rPr>
              <a:t>لتخزين المعلومات وتحليلها لاحقًا</a:t>
            </a:r>
            <a:r>
              <a:rPr lang="en-US" sz="1200" dirty="0">
                <a:solidFill>
                  <a:schemeClr val="bg1"/>
                </a:solidFill>
                <a:latin typeface="IBM Plex Sans Arabic"/>
                <a:cs typeface="IBM Plex Sans Arabic"/>
              </a:rPr>
              <a:t>.</a:t>
            </a:r>
          </a:p>
          <a:p>
            <a:pPr marL="0" lvl="0" indent="0" algn="ctr" rtl="1">
              <a:spcBef>
                <a:spcPts val="0"/>
              </a:spcBef>
              <a:spcAft>
                <a:spcPts val="0"/>
              </a:spcAft>
              <a:buNone/>
            </a:pPr>
            <a:endParaRPr sz="1000" dirty="0">
              <a:solidFill>
                <a:schemeClr val="bg1"/>
              </a:solidFill>
              <a:latin typeface="IBM Plex Sans Arabic"/>
              <a:ea typeface="IBM Plex Sans Arabic"/>
              <a:cs typeface="IBM Plex Sans Arabic"/>
              <a:sym typeface="IBM Plex Sans Arabic"/>
            </a:endParaRPr>
          </a:p>
        </p:txBody>
      </p:sp>
      <p:sp>
        <p:nvSpPr>
          <p:cNvPr id="3" name="Google Shape;144;p17">
            <a:extLst>
              <a:ext uri="{FF2B5EF4-FFF2-40B4-BE49-F238E27FC236}">
                <a16:creationId xmlns:a16="http://schemas.microsoft.com/office/drawing/2014/main" id="{71CB0460-173D-6546-932F-6D69C95D3830}"/>
              </a:ext>
            </a:extLst>
          </p:cNvPr>
          <p:cNvSpPr txBox="1"/>
          <p:nvPr/>
        </p:nvSpPr>
        <p:spPr>
          <a:xfrm>
            <a:off x="3058134" y="3916324"/>
            <a:ext cx="5841261" cy="1011813"/>
          </a:xfrm>
          <a:prstGeom prst="rect">
            <a:avLst/>
          </a:prstGeom>
          <a:noFill/>
          <a:ln>
            <a:noFill/>
          </a:ln>
        </p:spPr>
        <p:txBody>
          <a:bodyPr spcFirstLastPara="1" wrap="square" lIns="91425" tIns="91425" rIns="91425" bIns="91425" anchor="ctr" anchorCtr="0">
            <a:noAutofit/>
          </a:bodyPr>
          <a:lstStyle/>
          <a:p>
            <a:pPr marL="165100" lvl="0" algn="r" rtl="1">
              <a:spcBef>
                <a:spcPts val="0"/>
              </a:spcBef>
              <a:spcAft>
                <a:spcPts val="0"/>
              </a:spcAft>
              <a:buClr>
                <a:srgbClr val="FFFFFF"/>
              </a:buClr>
              <a:buSzPts val="1000"/>
            </a:pPr>
            <a:endParaRPr lang="ar-EG" sz="800" b="1" dirty="0">
              <a:solidFill>
                <a:srgbClr val="FFFFFF"/>
              </a:solidFill>
              <a:latin typeface="IBM Plex Sans Arabic"/>
              <a:ea typeface="IBM Plex Sans Arabic"/>
              <a:cs typeface="IBM Plex Sans Arabic"/>
              <a:sym typeface="IBM Plex Sans Arabic"/>
            </a:endParaRPr>
          </a:p>
          <a:p>
            <a:pPr marL="171450" indent="-171450" algn="r" rtl="1">
              <a:lnSpc>
                <a:spcPct val="115000"/>
              </a:lnSpc>
              <a:spcAft>
                <a:spcPts val="1000"/>
              </a:spcAft>
              <a:buClr>
                <a:schemeClr val="bg1"/>
              </a:buClr>
              <a:buFont typeface="Wingdings" panose="05000000000000000000" pitchFamily="2" charset="2"/>
              <a:buChar char="ü"/>
            </a:pPr>
            <a:r>
              <a:rPr lang="ar-EG" sz="1200" dirty="0">
                <a:solidFill>
                  <a:schemeClr val="bg1"/>
                </a:solidFill>
                <a:latin typeface="IBM Plex Sans Arabic"/>
                <a:cs typeface="IBM Plex Sans Arabic"/>
              </a:rPr>
              <a:t>تحسين دقة النموذج لاكتشاف الكرة في حالات التداخل أو الزوايا الضيقة</a:t>
            </a:r>
            <a:r>
              <a:rPr lang="en-US" sz="1200" dirty="0">
                <a:solidFill>
                  <a:schemeClr val="bg1"/>
                </a:solidFill>
                <a:latin typeface="IBM Plex Sans Arabic"/>
                <a:cs typeface="IBM Plex Sans Arabic"/>
              </a:rPr>
              <a:t>.</a:t>
            </a:r>
          </a:p>
          <a:p>
            <a:pPr marL="171450" indent="-171450" algn="r" rtl="1">
              <a:lnSpc>
                <a:spcPct val="115000"/>
              </a:lnSpc>
              <a:spcAft>
                <a:spcPts val="1000"/>
              </a:spcAft>
              <a:buClr>
                <a:schemeClr val="bg1"/>
              </a:buClr>
              <a:buFont typeface="Wingdings" panose="05000000000000000000" pitchFamily="2" charset="2"/>
              <a:buChar char="ü"/>
            </a:pPr>
            <a:r>
              <a:rPr lang="ar-EG" sz="1200" dirty="0">
                <a:solidFill>
                  <a:schemeClr val="bg1"/>
                </a:solidFill>
                <a:latin typeface="IBM Plex Sans Arabic"/>
                <a:cs typeface="IBM Plex Sans Arabic"/>
              </a:rPr>
              <a:t>التعرف على اللاعبين في حال وجود تشابه بين الزي أو الحركة</a:t>
            </a:r>
            <a:r>
              <a:rPr lang="en-US" sz="1200" dirty="0">
                <a:solidFill>
                  <a:schemeClr val="bg1"/>
                </a:solidFill>
                <a:latin typeface="IBM Plex Sans Arabic"/>
                <a:cs typeface="IBM Plex Sans Arabic"/>
              </a:rPr>
              <a:t>.</a:t>
            </a:r>
          </a:p>
        </p:txBody>
      </p:sp>
      <p:sp>
        <p:nvSpPr>
          <p:cNvPr id="5" name="Google Shape;144;p17">
            <a:extLst>
              <a:ext uri="{FF2B5EF4-FFF2-40B4-BE49-F238E27FC236}">
                <a16:creationId xmlns:a16="http://schemas.microsoft.com/office/drawing/2014/main" id="{8B7E11DD-CB19-D5EE-8A42-0023F670D1A4}"/>
              </a:ext>
            </a:extLst>
          </p:cNvPr>
          <p:cNvSpPr txBox="1"/>
          <p:nvPr/>
        </p:nvSpPr>
        <p:spPr>
          <a:xfrm>
            <a:off x="988825" y="692272"/>
            <a:ext cx="7489500" cy="514500"/>
          </a:xfrm>
          <a:prstGeom prst="rect">
            <a:avLst/>
          </a:prstGeom>
          <a:noFill/>
          <a:ln>
            <a:noFill/>
          </a:ln>
        </p:spPr>
        <p:txBody>
          <a:bodyPr spcFirstLastPara="1" wrap="square" lIns="91425" tIns="91425" rIns="91425" bIns="91425" anchor="ctr" anchorCtr="0">
            <a:noAutofit/>
          </a:bodyPr>
          <a:lstStyle/>
          <a:p>
            <a:pPr lvl="0" algn="ctr" rtl="1"/>
            <a:r>
              <a:rPr lang="ar-EG" b="1" dirty="0">
                <a:solidFill>
                  <a:srgbClr val="FFFFFF"/>
                </a:solidFill>
                <a:latin typeface="IBM Plex Sans Arabic"/>
                <a:ea typeface="IBM Plex Sans Arabic"/>
                <a:cs typeface="IBM Plex Sans Arabic"/>
                <a:sym typeface="IBM Plex Sans Arabic"/>
              </a:rPr>
              <a:t>تم استخدام بيانات فيديو لمباريات كرة القدم </a:t>
            </a:r>
            <a:r>
              <a:rPr lang="ar-EG" sz="1400" dirty="0">
                <a:solidFill>
                  <a:srgbClr val="FFFFFF"/>
                </a:solidFill>
                <a:latin typeface="IBM Plex Sans Arabic"/>
                <a:ea typeface="IBM Plex Sans Arabic"/>
                <a:cs typeface="IBM Plex Sans Arabic"/>
                <a:sym typeface="IBM Plex Sans Arabic"/>
              </a:rPr>
              <a:t>من الدوريات العالمية </a:t>
            </a:r>
            <a:endParaRPr lang="ar-EG" b="1" dirty="0">
              <a:solidFill>
                <a:srgbClr val="FFFFFF"/>
              </a:solidFill>
              <a:latin typeface="IBM Plex Sans Arabic"/>
              <a:ea typeface="IBM Plex Sans Arabic"/>
              <a:cs typeface="IBM Plex Sans Arabic"/>
              <a:sym typeface="IBM Plex Sans Arabic"/>
            </a:endParaRPr>
          </a:p>
        </p:txBody>
      </p:sp>
      <p:sp>
        <p:nvSpPr>
          <p:cNvPr id="6" name="Google Shape;144;p17">
            <a:extLst>
              <a:ext uri="{FF2B5EF4-FFF2-40B4-BE49-F238E27FC236}">
                <a16:creationId xmlns:a16="http://schemas.microsoft.com/office/drawing/2014/main" id="{4721E3D3-83E7-4B3F-5795-6553D29E7BC8}"/>
              </a:ext>
            </a:extLst>
          </p:cNvPr>
          <p:cNvSpPr txBox="1"/>
          <p:nvPr/>
        </p:nvSpPr>
        <p:spPr>
          <a:xfrm>
            <a:off x="3353708" y="1299920"/>
            <a:ext cx="5545687" cy="961137"/>
          </a:xfrm>
          <a:prstGeom prst="rect">
            <a:avLst/>
          </a:prstGeom>
          <a:noFill/>
          <a:ln>
            <a:noFill/>
          </a:ln>
        </p:spPr>
        <p:txBody>
          <a:bodyPr spcFirstLastPara="1" wrap="square" lIns="91425" tIns="91425" rIns="91425" bIns="91425" anchor="ctr" anchorCtr="0">
            <a:noAutofit/>
          </a:bodyPr>
          <a:lstStyle/>
          <a:p>
            <a:pPr marL="165100" lvl="0" algn="r" rtl="1">
              <a:spcBef>
                <a:spcPts val="0"/>
              </a:spcBef>
              <a:spcAft>
                <a:spcPts val="0"/>
              </a:spcAft>
              <a:buClr>
                <a:srgbClr val="FFFFFF"/>
              </a:buClr>
              <a:buSzPts val="1000"/>
            </a:pPr>
            <a:endParaRPr lang="ar-EG" sz="800" b="1" dirty="0">
              <a:solidFill>
                <a:srgbClr val="FFFFFF"/>
              </a:solidFill>
              <a:latin typeface="IBM Plex Sans Arabic"/>
              <a:cs typeface="IBM Plex Sans Arabic"/>
              <a:sym typeface="IBM Plex Sans Arabic"/>
            </a:endParaRPr>
          </a:p>
          <a:p>
            <a:pPr marL="171450" lvl="0" indent="-171450" algn="r" rtl="1">
              <a:lnSpc>
                <a:spcPct val="115000"/>
              </a:lnSpc>
              <a:spcAft>
                <a:spcPts val="1000"/>
              </a:spcAft>
              <a:buClr>
                <a:schemeClr val="bg1"/>
              </a:buClr>
              <a:buSzPts val="1000"/>
              <a:buFont typeface="Wingdings" panose="05000000000000000000" pitchFamily="2" charset="2"/>
              <a:buChar char="ü"/>
            </a:pPr>
            <a:r>
              <a:rPr lang="ar-EG" sz="1200" dirty="0">
                <a:solidFill>
                  <a:schemeClr val="bg1"/>
                </a:solidFill>
                <a:latin typeface="IBM Plex Sans Arabic"/>
                <a:cs typeface="IBM Plex Sans Arabic"/>
              </a:rPr>
              <a:t>فيديوهات مصورة باستخدام </a:t>
            </a:r>
            <a:r>
              <a:rPr lang="en-US" sz="1200" dirty="0">
                <a:solidFill>
                  <a:schemeClr val="bg1"/>
                </a:solidFill>
                <a:latin typeface="IBM Plex Sans Arabic"/>
                <a:cs typeface="IBM Plex Sans Arabic"/>
                <a:sym typeface="IBM Plex Sans Arabic"/>
              </a:rPr>
              <a:t>Tactical Cam</a:t>
            </a:r>
            <a:r>
              <a:rPr lang="ar-EG" sz="1200" dirty="0">
                <a:solidFill>
                  <a:schemeClr val="bg1"/>
                </a:solidFill>
                <a:latin typeface="IBM Plex Sans Arabic"/>
                <a:cs typeface="IBM Plex Sans Arabic"/>
                <a:sym typeface="IBM Plex Sans Arabic"/>
              </a:rPr>
              <a:t>.</a:t>
            </a:r>
          </a:p>
          <a:p>
            <a:pPr marL="171450" indent="-171450" algn="r" rtl="1">
              <a:lnSpc>
                <a:spcPct val="115000"/>
              </a:lnSpc>
              <a:spcAft>
                <a:spcPts val="1000"/>
              </a:spcAft>
              <a:buClr>
                <a:schemeClr val="bg1"/>
              </a:buClr>
              <a:buFont typeface="Wingdings" panose="05000000000000000000" pitchFamily="2" charset="2"/>
              <a:buChar char="ü"/>
            </a:pPr>
            <a:r>
              <a:rPr lang="ar-EG" sz="1200" dirty="0">
                <a:solidFill>
                  <a:schemeClr val="bg1"/>
                </a:solidFill>
                <a:latin typeface="IBM Plex Sans Arabic"/>
                <a:cs typeface="IBM Plex Sans Arabic"/>
              </a:rPr>
              <a:t>بيانات </a:t>
            </a:r>
            <a:r>
              <a:rPr lang="en-US" sz="1200" dirty="0">
                <a:solidFill>
                  <a:schemeClr val="bg1"/>
                </a:solidFill>
                <a:latin typeface="IBM Plex Sans Arabic"/>
                <a:cs typeface="IBM Plex Sans Arabic"/>
              </a:rPr>
              <a:t>(Annotations) </a:t>
            </a:r>
            <a:r>
              <a:rPr lang="ar-EG" sz="1200" dirty="0">
                <a:solidFill>
                  <a:schemeClr val="bg1"/>
                </a:solidFill>
                <a:latin typeface="IBM Plex Sans Arabic"/>
                <a:cs typeface="IBM Plex Sans Arabic"/>
              </a:rPr>
              <a:t> من منصة</a:t>
            </a:r>
            <a:r>
              <a:rPr lang="en-US" sz="1200" dirty="0">
                <a:solidFill>
                  <a:schemeClr val="bg1"/>
                </a:solidFill>
                <a:latin typeface="IBM Plex Sans Arabic"/>
                <a:cs typeface="IBM Plex Sans Arabic"/>
              </a:rPr>
              <a:t> </a:t>
            </a:r>
            <a:r>
              <a:rPr lang="en-US" sz="1200" dirty="0" err="1">
                <a:solidFill>
                  <a:schemeClr val="bg1"/>
                </a:solidFill>
                <a:latin typeface="IBM Plex Sans Arabic"/>
                <a:cs typeface="IBM Plex Sans Arabic"/>
              </a:rPr>
              <a:t>RoboFlow</a:t>
            </a:r>
            <a:r>
              <a:rPr lang="en-US" sz="1200" dirty="0">
                <a:solidFill>
                  <a:schemeClr val="bg1"/>
                </a:solidFill>
                <a:latin typeface="IBM Plex Sans Arabic"/>
                <a:cs typeface="IBM Plex Sans Arabic"/>
              </a:rPr>
              <a:t> </a:t>
            </a:r>
            <a:r>
              <a:rPr lang="ar-EG" sz="1200" dirty="0">
                <a:solidFill>
                  <a:schemeClr val="bg1"/>
                </a:solidFill>
                <a:latin typeface="IBM Plex Sans Arabic"/>
                <a:cs typeface="IBM Plex Sans Arabic"/>
              </a:rPr>
              <a:t>لتحديد اللاعبين، الكرة، والحكام</a:t>
            </a:r>
            <a:endParaRPr lang="ar-EG" sz="1200" dirty="0">
              <a:solidFill>
                <a:schemeClr val="bg1"/>
              </a:solidFill>
              <a:latin typeface="IBM Plex Sans Arabic"/>
              <a:cs typeface="IBM Plex Sans Arabic"/>
              <a:sym typeface="IBM Plex Sans Arabic"/>
            </a:endParaRPr>
          </a:p>
        </p:txBody>
      </p:sp>
      <p:sp>
        <p:nvSpPr>
          <p:cNvPr id="8" name="TextBox 7">
            <a:extLst>
              <a:ext uri="{FF2B5EF4-FFF2-40B4-BE49-F238E27FC236}">
                <a16:creationId xmlns:a16="http://schemas.microsoft.com/office/drawing/2014/main" id="{7D16E9DF-1F2C-6F6C-D2D8-44D8ECF7A295}"/>
              </a:ext>
            </a:extLst>
          </p:cNvPr>
          <p:cNvSpPr txBox="1"/>
          <p:nvPr/>
        </p:nvSpPr>
        <p:spPr>
          <a:xfrm>
            <a:off x="4597325" y="2180905"/>
            <a:ext cx="4690382" cy="307777"/>
          </a:xfrm>
          <a:prstGeom prst="rect">
            <a:avLst/>
          </a:prstGeom>
          <a:noFill/>
        </p:spPr>
        <p:txBody>
          <a:bodyPr wrap="square">
            <a:spAutoFit/>
          </a:bodyPr>
          <a:lstStyle/>
          <a:p>
            <a:pPr marL="457200" lvl="0" indent="-292100" algn="r" rtl="1">
              <a:spcBef>
                <a:spcPts val="0"/>
              </a:spcBef>
              <a:spcAft>
                <a:spcPts val="0"/>
              </a:spcAft>
              <a:buClr>
                <a:srgbClr val="FFFFFF"/>
              </a:buClr>
              <a:buSzPts val="1000"/>
              <a:buFont typeface="IBM Plex Sans Arabic"/>
              <a:buChar char="●"/>
            </a:pPr>
            <a:r>
              <a:rPr lang="ar-EG" b="1" dirty="0">
                <a:solidFill>
                  <a:schemeClr val="bg1"/>
                </a:solidFill>
                <a:latin typeface="IBM Plex Sans Arabic"/>
                <a:cs typeface="IBM Plex Sans Arabic"/>
                <a:sym typeface="IBM Plex Sans Arabic"/>
              </a:rPr>
              <a:t>معالجة البيانات :</a:t>
            </a:r>
          </a:p>
        </p:txBody>
      </p:sp>
      <p:sp>
        <p:nvSpPr>
          <p:cNvPr id="10" name="TextBox 9">
            <a:extLst>
              <a:ext uri="{FF2B5EF4-FFF2-40B4-BE49-F238E27FC236}">
                <a16:creationId xmlns:a16="http://schemas.microsoft.com/office/drawing/2014/main" id="{91FB0744-516B-4D9A-EE6F-E326BA6DAD6C}"/>
              </a:ext>
            </a:extLst>
          </p:cNvPr>
          <p:cNvSpPr txBox="1"/>
          <p:nvPr/>
        </p:nvSpPr>
        <p:spPr>
          <a:xfrm>
            <a:off x="4597325" y="3608547"/>
            <a:ext cx="4690382" cy="307777"/>
          </a:xfrm>
          <a:prstGeom prst="rect">
            <a:avLst/>
          </a:prstGeom>
          <a:noFill/>
        </p:spPr>
        <p:txBody>
          <a:bodyPr wrap="square">
            <a:spAutoFit/>
          </a:bodyPr>
          <a:lstStyle/>
          <a:p>
            <a:pPr marL="457200" indent="-292100" algn="r" rtl="1">
              <a:buClr>
                <a:srgbClr val="FFFFFF"/>
              </a:buClr>
              <a:buSzPts val="1000"/>
              <a:buFont typeface="IBM Plex Sans Arabic"/>
              <a:buChar char="●"/>
            </a:pPr>
            <a:r>
              <a:rPr lang="ar" b="1" dirty="0">
                <a:solidFill>
                  <a:schemeClr val="bg1"/>
                </a:solidFill>
                <a:latin typeface="IBM Plex Sans Arabic"/>
                <a:cs typeface="IBM Plex Sans Arabic"/>
                <a:sym typeface="IBM Plex Sans Arabic"/>
              </a:rPr>
              <a:t> التحديات </a:t>
            </a:r>
            <a:r>
              <a:rPr lang="ar-EG" b="1" dirty="0">
                <a:solidFill>
                  <a:schemeClr val="bg1"/>
                </a:solidFill>
                <a:latin typeface="IBM Plex Sans Arabic"/>
                <a:cs typeface="IBM Plex Sans Arabic"/>
                <a:sym typeface="IBM Plex Sans Arabic"/>
              </a:rPr>
              <a:t>:</a:t>
            </a:r>
          </a:p>
        </p:txBody>
      </p:sp>
      <p:pic>
        <p:nvPicPr>
          <p:cNvPr id="11" name="Picture 10">
            <a:extLst>
              <a:ext uri="{FF2B5EF4-FFF2-40B4-BE49-F238E27FC236}">
                <a16:creationId xmlns:a16="http://schemas.microsoft.com/office/drawing/2014/main" id="{00D61A22-3DBE-1B5D-EA6C-5357585055A6}"/>
              </a:ext>
            </a:extLst>
          </p:cNvPr>
          <p:cNvPicPr>
            <a:picLocks noChangeAspect="1"/>
          </p:cNvPicPr>
          <p:nvPr/>
        </p:nvPicPr>
        <p:blipFill>
          <a:blip r:embed="rId3"/>
          <a:srcRect/>
          <a:stretch/>
        </p:blipFill>
        <p:spPr>
          <a:xfrm>
            <a:off x="-459020" y="651933"/>
            <a:ext cx="3998087" cy="4728633"/>
          </a:xfrm>
          <a:prstGeom prst="rect">
            <a:avLst/>
          </a:prstGeom>
          <a:blipFill>
            <a:blip r:embed="rId4"/>
            <a:tile tx="0" ty="0" sx="100000" sy="100000" flip="none" algn="tl"/>
          </a:blipFill>
          <a:ln>
            <a:noFill/>
          </a:ln>
          <a:effectLst>
            <a:outerShdw blurRad="50800" dist="50800" dir="5400000" algn="ctr" rotWithShape="0">
              <a:srgbClr val="000000"/>
            </a:outerShdw>
            <a:reflection stA="45000" endPos="64000" dist="50800" dir="5400000" sy="-100000" algn="bl" rotWithShape="0"/>
            <a:softEdge rad="1270000"/>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pic>
        <p:nvPicPr>
          <p:cNvPr id="243" name="Google Shape;243;p20" title="freepik__the-style-is-candid-image-photography-with-natural__77628.png"/>
          <p:cNvPicPr preferRelativeResize="0"/>
          <p:nvPr/>
        </p:nvPicPr>
        <p:blipFill rotWithShape="1">
          <a:blip r:embed="rId3">
            <a:alphaModFix/>
          </a:blip>
          <a:srcRect l="11907" r="8442"/>
          <a:stretch/>
        </p:blipFill>
        <p:spPr>
          <a:xfrm>
            <a:off x="-1" y="0"/>
            <a:ext cx="3186351" cy="5143501"/>
          </a:xfrm>
          <a:prstGeom prst="rect">
            <a:avLst/>
          </a:prstGeom>
          <a:noFill/>
          <a:ln>
            <a:noFill/>
          </a:ln>
        </p:spPr>
      </p:pic>
      <p:sp>
        <p:nvSpPr>
          <p:cNvPr id="244" name="Google Shape;244;p20"/>
          <p:cNvSpPr txBox="1"/>
          <p:nvPr/>
        </p:nvSpPr>
        <p:spPr>
          <a:xfrm>
            <a:off x="3118752" y="1665514"/>
            <a:ext cx="6106886" cy="1330779"/>
          </a:xfrm>
          <a:prstGeom prst="rect">
            <a:avLst/>
          </a:prstGeom>
          <a:noFill/>
          <a:ln>
            <a:noFill/>
          </a:ln>
        </p:spPr>
        <p:txBody>
          <a:bodyPr spcFirstLastPara="1" wrap="square" lIns="91425" tIns="91425" rIns="91425" bIns="91425" anchor="t" anchorCtr="0">
            <a:noAutofit/>
          </a:bodyPr>
          <a:lstStyle/>
          <a:p>
            <a:pPr marL="165100" algn="r" rtl="1">
              <a:lnSpc>
                <a:spcPct val="150000"/>
              </a:lnSpc>
              <a:buClr>
                <a:srgbClr val="FFFFFF"/>
              </a:buClr>
              <a:buSzPts val="1000"/>
            </a:pPr>
            <a:endParaRPr lang="ar-EG" dirty="0">
              <a:solidFill>
                <a:srgbClr val="FFFFFF"/>
              </a:solidFill>
              <a:latin typeface="IBM Plex Sans Arabic"/>
              <a:ea typeface="IBM Plex Sans Arabic"/>
              <a:cs typeface="IBM Plex Sans Arabic"/>
              <a:sym typeface="IBM Plex Sans Arabic"/>
            </a:endParaRPr>
          </a:p>
          <a:p>
            <a:pPr marL="165100" algn="r" rtl="1">
              <a:lnSpc>
                <a:spcPct val="150000"/>
              </a:lnSpc>
              <a:buClr>
                <a:srgbClr val="FFFFFF"/>
              </a:buClr>
              <a:buSzPts val="1000"/>
            </a:pPr>
            <a:endParaRPr lang="ar-EG" sz="500" dirty="0">
              <a:solidFill>
                <a:srgbClr val="FFFFFF"/>
              </a:solidFill>
              <a:latin typeface="IBM Plex Sans Arabic"/>
              <a:ea typeface="IBM Plex Sans Arabic"/>
              <a:cs typeface="IBM Plex Sans Arabic"/>
              <a:sym typeface="IBM Plex Sans Arabic"/>
            </a:endParaRPr>
          </a:p>
          <a:p>
            <a:pPr marL="165100" lvl="0" algn="r" rtl="1">
              <a:lnSpc>
                <a:spcPct val="150000"/>
              </a:lnSpc>
              <a:spcBef>
                <a:spcPts val="0"/>
              </a:spcBef>
              <a:spcAft>
                <a:spcPts val="0"/>
              </a:spcAft>
              <a:buClr>
                <a:srgbClr val="FFFFFF"/>
              </a:buClr>
              <a:buSzPts val="1000"/>
            </a:pPr>
            <a:r>
              <a:rPr lang="ar-EG" dirty="0">
                <a:solidFill>
                  <a:srgbClr val="FFFFFF"/>
                </a:solidFill>
                <a:latin typeface="IBM Plex Sans Arabic"/>
                <a:ea typeface="IBM Plex Sans Arabic"/>
                <a:cs typeface="IBM Plex Sans Arabic"/>
                <a:sym typeface="IBM Plex Sans Arabic"/>
              </a:rPr>
              <a:t>- تستخدم مقاطع الفيديو هذه كمرجع اصلى من اجل تصميم مواقف مماثلة في الواقع الافتراضي تحاكى الحقيقية , ثم تدريب اللاعبين عليها لتحسين اداءهم .</a:t>
            </a:r>
          </a:p>
          <a:p>
            <a:pPr marL="0" lvl="0" indent="0" algn="r" rtl="1">
              <a:lnSpc>
                <a:spcPct val="115000"/>
              </a:lnSpc>
              <a:spcBef>
                <a:spcPts val="0"/>
              </a:spcBef>
              <a:spcAft>
                <a:spcPts val="0"/>
              </a:spcAft>
              <a:buNone/>
            </a:pPr>
            <a:endParaRPr dirty="0">
              <a:solidFill>
                <a:srgbClr val="FFFFFF"/>
              </a:solidFill>
              <a:latin typeface="IBM Plex Sans Arabic"/>
              <a:ea typeface="IBM Plex Sans Arabic"/>
              <a:cs typeface="IBM Plex Sans Arabic"/>
              <a:sym typeface="IBM Plex Sans Arabic"/>
            </a:endParaRPr>
          </a:p>
          <a:p>
            <a:pPr marL="0" lvl="0" indent="0" algn="r" rtl="1">
              <a:lnSpc>
                <a:spcPct val="115000"/>
              </a:lnSpc>
              <a:spcBef>
                <a:spcPts val="0"/>
              </a:spcBef>
              <a:spcAft>
                <a:spcPts val="0"/>
              </a:spcAft>
              <a:buNone/>
            </a:pPr>
            <a:endParaRPr dirty="0">
              <a:solidFill>
                <a:srgbClr val="FFFFFF"/>
              </a:solidFill>
              <a:latin typeface="IBM Plex Sans Arabic"/>
              <a:ea typeface="IBM Plex Sans Arabic"/>
              <a:cs typeface="IBM Plex Sans Arabic"/>
              <a:sym typeface="IBM Plex Sans Arabic"/>
            </a:endParaRPr>
          </a:p>
        </p:txBody>
      </p:sp>
      <p:sp>
        <p:nvSpPr>
          <p:cNvPr id="245" name="Google Shape;245;p20"/>
          <p:cNvSpPr txBox="1"/>
          <p:nvPr/>
        </p:nvSpPr>
        <p:spPr>
          <a:xfrm>
            <a:off x="4195525" y="823154"/>
            <a:ext cx="3789900" cy="842360"/>
          </a:xfrm>
          <a:prstGeom prst="rect">
            <a:avLst/>
          </a:prstGeom>
          <a:noFill/>
          <a:ln>
            <a:noFill/>
          </a:ln>
        </p:spPr>
        <p:txBody>
          <a:bodyPr spcFirstLastPara="1" wrap="square" lIns="91425" tIns="91425" rIns="91425" bIns="91425" anchor="t" anchorCtr="0">
            <a:noAutofit/>
          </a:bodyPr>
          <a:lstStyle/>
          <a:p>
            <a:pPr marL="0" lvl="0" indent="0" algn="ctr" rtl="1">
              <a:spcBef>
                <a:spcPts val="0"/>
              </a:spcBef>
              <a:spcAft>
                <a:spcPts val="0"/>
              </a:spcAft>
              <a:buNone/>
            </a:pPr>
            <a:r>
              <a:rPr lang="ar-EG" sz="2800" b="1" dirty="0">
                <a:solidFill>
                  <a:srgbClr val="B45FF0"/>
                </a:solidFill>
                <a:latin typeface="IBM Plex Sans Arabic"/>
                <a:ea typeface="IBM Plex Sans Arabic"/>
                <a:cs typeface="IBM Plex Sans Arabic"/>
                <a:sym typeface="IBM Plex Sans Arabic"/>
              </a:rPr>
              <a:t>استخدام </a:t>
            </a:r>
            <a:r>
              <a:rPr lang="ar" sz="2800" b="1" dirty="0">
                <a:solidFill>
                  <a:srgbClr val="B45FF0"/>
                </a:solidFill>
                <a:latin typeface="IBM Plex Sans Arabic"/>
                <a:ea typeface="IBM Plex Sans Arabic"/>
                <a:cs typeface="IBM Plex Sans Arabic"/>
                <a:sym typeface="IBM Plex Sans Arabic"/>
              </a:rPr>
              <a:t>البيانات</a:t>
            </a:r>
            <a:endParaRPr sz="2800" b="1" dirty="0">
              <a:solidFill>
                <a:srgbClr val="B45FF0"/>
              </a:solidFill>
              <a:latin typeface="IBM Plex Sans Arabic"/>
              <a:ea typeface="IBM Plex Sans Arabic"/>
              <a:cs typeface="IBM Plex Sans Arabic"/>
              <a:sym typeface="IBM Plex Sans Arabic"/>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1"/>
          <p:cNvSpPr txBox="1"/>
          <p:nvPr/>
        </p:nvSpPr>
        <p:spPr>
          <a:xfrm>
            <a:off x="1179275" y="588097"/>
            <a:ext cx="3515100" cy="536400"/>
          </a:xfrm>
          <a:prstGeom prst="rect">
            <a:avLst/>
          </a:prstGeom>
          <a:noFill/>
          <a:ln>
            <a:noFill/>
          </a:ln>
        </p:spPr>
        <p:txBody>
          <a:bodyPr spcFirstLastPara="1" wrap="square" lIns="91425" tIns="91425" rIns="91425" bIns="91425" anchor="t" anchorCtr="0">
            <a:noAutofit/>
          </a:bodyPr>
          <a:lstStyle/>
          <a:p>
            <a:pPr marL="0" lvl="0" indent="0" algn="r" rtl="1">
              <a:spcBef>
                <a:spcPts val="0"/>
              </a:spcBef>
              <a:spcAft>
                <a:spcPts val="0"/>
              </a:spcAft>
              <a:buNone/>
            </a:pPr>
            <a:r>
              <a:rPr lang="ar" sz="2800" b="1" dirty="0">
                <a:solidFill>
                  <a:srgbClr val="FF2E73"/>
                </a:solidFill>
                <a:latin typeface="IBM Plex Sans Arabic"/>
                <a:ea typeface="IBM Plex Sans Arabic"/>
                <a:cs typeface="IBM Plex Sans Arabic"/>
                <a:sym typeface="IBM Plex Sans Arabic"/>
              </a:rPr>
              <a:t>مواءمة الفكرة :</a:t>
            </a:r>
            <a:endParaRPr sz="2800" b="1" dirty="0">
              <a:solidFill>
                <a:srgbClr val="FF2E73"/>
              </a:solidFill>
              <a:latin typeface="IBM Plex Sans Arabic"/>
              <a:ea typeface="IBM Plex Sans Arabic"/>
              <a:cs typeface="IBM Plex Sans Arabic"/>
              <a:sym typeface="IBM Plex Sans Arabic"/>
            </a:endParaRPr>
          </a:p>
        </p:txBody>
      </p:sp>
      <p:sp>
        <p:nvSpPr>
          <p:cNvPr id="251" name="Google Shape;251;p21"/>
          <p:cNvSpPr txBox="1"/>
          <p:nvPr/>
        </p:nvSpPr>
        <p:spPr>
          <a:xfrm>
            <a:off x="130628" y="1311341"/>
            <a:ext cx="5747657" cy="2058395"/>
          </a:xfrm>
          <a:prstGeom prst="rect">
            <a:avLst/>
          </a:prstGeom>
          <a:noFill/>
          <a:ln>
            <a:noFill/>
          </a:ln>
        </p:spPr>
        <p:txBody>
          <a:bodyPr spcFirstLastPara="1" wrap="square" lIns="91425" tIns="91425" rIns="91425" bIns="91425" anchor="t" anchorCtr="0">
            <a:noAutofit/>
          </a:bodyPr>
          <a:lstStyle/>
          <a:p>
            <a:pPr marL="285750" marR="0" indent="-285750" algn="r" rtl="1">
              <a:lnSpc>
                <a:spcPct val="115000"/>
              </a:lnSpc>
              <a:spcAft>
                <a:spcPts val="1000"/>
              </a:spcAft>
              <a:buClr>
                <a:schemeClr val="bg1"/>
              </a:buClr>
              <a:buFont typeface="Arial" panose="020B0604020202020204" pitchFamily="34" charset="0"/>
              <a:buChar char="•"/>
            </a:pPr>
            <a:r>
              <a:rPr lang="ar-EG" dirty="0">
                <a:solidFill>
                  <a:schemeClr val="bg1"/>
                </a:solidFill>
                <a:latin typeface="IBM Plex Sans Arabic"/>
                <a:cs typeface="IBM Plex Sans Arabic"/>
              </a:rPr>
              <a:t>يتماشى مشروع</a:t>
            </a:r>
            <a:r>
              <a:rPr lang="en-US" dirty="0">
                <a:solidFill>
                  <a:schemeClr val="bg1"/>
                </a:solidFill>
                <a:latin typeface="IBM Plex Sans Arabic"/>
                <a:cs typeface="IBM Plex Sans Arabic"/>
              </a:rPr>
              <a:t> Football Vision Pro </a:t>
            </a:r>
            <a:r>
              <a:rPr lang="ar-EG" dirty="0">
                <a:solidFill>
                  <a:schemeClr val="bg1"/>
                </a:solidFill>
                <a:latin typeface="IBM Plex Sans Arabic"/>
                <a:cs typeface="IBM Plex Sans Arabic"/>
              </a:rPr>
              <a:t>مع أهداف المسابقة من خلال توظيف الذكاء الاصطناعي في تطوير وتحسين أداء اللاعبين</a:t>
            </a:r>
            <a:r>
              <a:rPr lang="en-US" dirty="0">
                <a:solidFill>
                  <a:schemeClr val="bg1"/>
                </a:solidFill>
                <a:latin typeface="IBM Plex Sans Arabic"/>
                <a:cs typeface="IBM Plex Sans Arabic"/>
              </a:rPr>
              <a:t>.</a:t>
            </a:r>
          </a:p>
          <a:p>
            <a:pPr marL="285750" marR="0" indent="-285750" algn="r" rtl="1">
              <a:lnSpc>
                <a:spcPct val="115000"/>
              </a:lnSpc>
              <a:spcAft>
                <a:spcPts val="1000"/>
              </a:spcAft>
              <a:buClr>
                <a:schemeClr val="bg1"/>
              </a:buClr>
              <a:buFont typeface="Arial" panose="020B0604020202020204" pitchFamily="34" charset="0"/>
              <a:buChar char="•"/>
            </a:pPr>
            <a:r>
              <a:rPr lang="ar-EG" dirty="0">
                <a:solidFill>
                  <a:schemeClr val="bg1"/>
                </a:solidFill>
                <a:latin typeface="IBM Plex Sans Arabic"/>
                <a:cs typeface="IBM Plex Sans Arabic"/>
              </a:rPr>
              <a:t>يستخدم الذكاء الاصطناعي لتحليل الفيديوهات الملتقطة أثناء المباريات والتدريبات ثم استخراج البيانات المتعلقة بمواقع اللاعبين والكرة</a:t>
            </a:r>
            <a:r>
              <a:rPr lang="en-US" dirty="0">
                <a:solidFill>
                  <a:schemeClr val="bg1"/>
                </a:solidFill>
                <a:latin typeface="IBM Plex Sans Arabic"/>
                <a:cs typeface="IBM Plex Sans Arabic"/>
              </a:rPr>
              <a:t>.</a:t>
            </a:r>
          </a:p>
          <a:p>
            <a:pPr marL="285750" indent="-285750" algn="r" rtl="1">
              <a:lnSpc>
                <a:spcPct val="115000"/>
              </a:lnSpc>
              <a:spcAft>
                <a:spcPts val="1000"/>
              </a:spcAft>
              <a:buClr>
                <a:schemeClr val="bg1"/>
              </a:buClr>
              <a:buFont typeface="Arial" panose="020B0604020202020204" pitchFamily="34" charset="0"/>
              <a:buChar char="•"/>
            </a:pPr>
            <a:r>
              <a:rPr lang="ar-EG" dirty="0">
                <a:solidFill>
                  <a:schemeClr val="bg1"/>
                </a:solidFill>
                <a:latin typeface="IBM Plex Sans Arabic"/>
                <a:cs typeface="IBM Plex Sans Arabic"/>
              </a:rPr>
              <a:t>في بيئة الواقع الافتراضي، يتم عرض هذه البيانات لتحسين تجربة اللاعب وتدريبه على تحديد المواقع بشكل أسرع وأكثر كفاءة</a:t>
            </a:r>
            <a:r>
              <a:rPr lang="en-US" dirty="0">
                <a:solidFill>
                  <a:schemeClr val="bg1"/>
                </a:solidFill>
                <a:latin typeface="IBM Plex Sans Arabic"/>
                <a:cs typeface="IBM Plex Sans Arabic"/>
              </a:rPr>
              <a:t>.</a:t>
            </a:r>
          </a:p>
          <a:p>
            <a:pPr marL="285750" marR="0" indent="-285750" algn="r" rtl="1">
              <a:lnSpc>
                <a:spcPct val="115000"/>
              </a:lnSpc>
              <a:spcAft>
                <a:spcPts val="1000"/>
              </a:spcAft>
              <a:buClr>
                <a:schemeClr val="bg1"/>
              </a:buClr>
              <a:buFont typeface="Arial" panose="020B0604020202020204" pitchFamily="34" charset="0"/>
              <a:buChar char="•"/>
            </a:pPr>
            <a:endParaRPr lang="en-US" dirty="0">
              <a:solidFill>
                <a:schemeClr val="bg1"/>
              </a:solidFill>
              <a:latin typeface="IBM Plex Sans Arabic"/>
              <a:cs typeface="IBM Plex Sans Arabic"/>
            </a:endParaRPr>
          </a:p>
        </p:txBody>
      </p:sp>
      <p:pic>
        <p:nvPicPr>
          <p:cNvPr id="252" name="Google Shape;252;p21" title="freepik__the-style-is-candid-image-photography-with-natural__77629.jpeg"/>
          <p:cNvPicPr preferRelativeResize="0"/>
          <p:nvPr/>
        </p:nvPicPr>
        <p:blipFill rotWithShape="1">
          <a:blip r:embed="rId3">
            <a:alphaModFix/>
          </a:blip>
          <a:srcRect l="12017" r="12017"/>
          <a:stretch/>
        </p:blipFill>
        <p:spPr>
          <a:xfrm>
            <a:off x="6105051" y="0"/>
            <a:ext cx="3038950" cy="5143499"/>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1879</TotalTime>
  <Words>786</Words>
  <Application>Microsoft Office PowerPoint</Application>
  <PresentationFormat>On-screen Show (16:9)</PresentationFormat>
  <Paragraphs>126</Paragraphs>
  <Slides>15</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Wingdings</vt:lpstr>
      <vt:lpstr>Arial</vt:lpstr>
      <vt:lpstr>Calibri</vt:lpstr>
      <vt:lpstr>IBM Plex Sans Arabic</vt:lpstr>
      <vt:lpstr>Simple Light</vt:lpstr>
      <vt:lpstr>PowerPoint Presentation</vt:lpstr>
      <vt:lpstr>PowerPoint Presentation</vt:lpstr>
      <vt:lpstr>المحتويات:</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foxsh</dc:creator>
  <cp:lastModifiedBy>foxsh</cp:lastModifiedBy>
  <cp:revision>88</cp:revision>
  <dcterms:modified xsi:type="dcterms:W3CDTF">2025-04-23T15:52:11Z</dcterms:modified>
</cp:coreProperties>
</file>